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1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24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182E-9ADA-B14D-BB4E-A03F7A7B2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DA783-E7C3-2C44-AA0A-595E91AA4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E85A-C91E-2E4C-9298-D6B1913D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4BD4-DF56-9F4F-8BB9-DC9AF03B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4101-E4D2-5741-8A52-8BD5DE62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2030-C6EF-7E40-84FB-4C0CA2FF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23A21-A4ED-694F-8A8D-3A93711E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E5C3B-FC23-BD46-9457-C7BD13F0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A6658-2CB3-3F48-AE1C-42202F55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2DEB1-F603-CB4F-A708-20339ABC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B8551-276F-0F40-B30F-DA837D3D9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971D2-D328-D842-A05F-99BCB6221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9821-5140-F54D-9906-4D4795A6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EFD5-76C7-AB43-AE00-93998339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2F441-352B-524D-B66D-862492DF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A3D8-16E5-9543-86D6-6E90247C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CA1A-3EF7-7647-BD74-C950798C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FFE07-BF04-764F-B62F-85BD5011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267D-2095-074B-B0A9-06BAB189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1BA78-BC1F-3241-A042-7F63CEC8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943A-BDFC-F942-9762-9F1F6A34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3646E-ADE2-8042-AB8F-D44374DE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E209-BA02-F644-9227-F8BFE7B4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0ACC-6271-CF44-97F1-3D484ED4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2CEC-2A4C-434B-8C85-35E3305E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28F0-C04C-664B-93D4-F7F5CA3D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55461-736E-D04F-BD89-56027B39F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676A8-375B-8545-B92E-0A361F5EB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6DCC6-B6B0-CF4C-82C9-F7B187BE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729A1-91D4-4049-8DF4-1EC71A9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B6F37-DB58-C247-8CFA-4AB37390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AE80-791E-C240-811B-8265C689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A872-658E-D44B-B839-4894D2E6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EF8DA-54DE-0146-B7FF-154C2C86D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1B653-90EC-3544-8FB7-32F126AAA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77348-5917-4B46-B00D-D3CBDCBF8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8EFC6-B1BE-9545-9EB6-10217334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16DCE-6A3C-0B49-ACED-1B9C538C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69A87-B32D-404F-8AA2-5B7CEB74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36A7-0B39-DB42-BD7B-6FA70549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690F-A49C-D746-A7E1-3A734C00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95464-CC3D-4641-B8B6-CB6A6422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D6EE5-717E-544D-96A3-C25EB065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6F37D-7B3D-1845-8A3E-166A1111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BB59E-480A-CE4B-88D6-CB84AA5A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C27C-A0E7-1B44-8B19-932B3126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A4DF-6834-504D-BD72-8A89E011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4CE4-E71D-7A41-A4E3-5D4C2E23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E0158-BC45-1148-BF3A-73DDA4702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18704-F52C-8F41-8DDF-5D6AA65C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588FA-840E-E046-8002-6D1345B0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91ADD-7A1F-0043-8127-5CC98C1A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0D71-1EB4-7B45-BD40-B81B0BA2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529B7-6AF6-BB46-9551-7D437969D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91CFD-E082-A848-82B7-4BE0BD738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C14A-B998-6341-8F30-544590D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FC967-9C36-974A-B270-C6AD9BAA6CF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28F22-DABF-0249-BA06-0D396CB0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63A9B-4C31-7E48-92C4-C1A23A4C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78DE8-998E-E146-9084-C802A864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080E5-92B7-3049-839C-C91787823F6A}"/>
              </a:ext>
            </a:extLst>
          </p:cNvPr>
          <p:cNvSpPr/>
          <p:nvPr userDrawn="1"/>
        </p:nvSpPr>
        <p:spPr>
          <a:xfrm>
            <a:off x="-101600" y="-110067"/>
            <a:ext cx="12352867" cy="70442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tar, outdoor object, dark, night sky&#10;&#10;Description automatically generated">
            <a:extLst>
              <a:ext uri="{FF2B5EF4-FFF2-40B4-BE49-F238E27FC236}">
                <a16:creationId xmlns:a16="http://schemas.microsoft.com/office/drawing/2014/main" id="{86F8527C-17DA-BD4C-9F2A-22B57922A5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39404" y="5995059"/>
            <a:ext cx="12450143" cy="1670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643BD-C619-A14D-9FFF-15AEB62DDD9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587573" y="6116155"/>
            <a:ext cx="1016854" cy="60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CD53DC-9E52-724D-BBC5-AA4CC7C1CB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61073" y="5692829"/>
            <a:ext cx="1245014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Schenck, Gary</dc:creator>
  <cp:lastModifiedBy>Schenck, Gary</cp:lastModifiedBy>
  <cp:revision>6</cp:revision>
  <dcterms:created xsi:type="dcterms:W3CDTF">2021-07-22T12:12:02Z</dcterms:created>
  <dcterms:modified xsi:type="dcterms:W3CDTF">2021-07-22T15:41:48Z</dcterms:modified>
</cp:coreProperties>
</file>