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8" r:id="rId5"/>
    <p:sldId id="291" r:id="rId6"/>
    <p:sldId id="293" r:id="rId7"/>
    <p:sldId id="262" r:id="rId8"/>
    <p:sldId id="265" r:id="rId9"/>
    <p:sldId id="263" r:id="rId10"/>
    <p:sldId id="297" r:id="rId11"/>
    <p:sldId id="269" r:id="rId12"/>
    <p:sldId id="294" r:id="rId13"/>
    <p:sldId id="295" r:id="rId14"/>
    <p:sldId id="290" r:id="rId15"/>
    <p:sldId id="264" r:id="rId16"/>
    <p:sldId id="298" r:id="rId17"/>
    <p:sldId id="299" r:id="rId18"/>
    <p:sldId id="288" r:id="rId19"/>
    <p:sldId id="300" r:id="rId20"/>
    <p:sldId id="271" r:id="rId21"/>
    <p:sldId id="292" r:id="rId22"/>
    <p:sldId id="28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25A51-261E-42B5-A3B4-01868F79756C}" v="3" dt="2024-09-19T18:23:40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150" autoAdjust="0"/>
  </p:normalViewPr>
  <p:slideViewPr>
    <p:cSldViewPr snapToGrid="0" snapToObjects="1">
      <p:cViewPr varScale="1">
        <p:scale>
          <a:sx n="63" d="100"/>
          <a:sy n="6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275E86FD-B914-4207-9540-AC13C4A213DE}"/>
    <pc:docChg chg="custSel modSld">
      <pc:chgData name="Sowers, Kerri L." userId="1cb301ef-3310-4414-99e8-f37ddf071a05" providerId="ADAL" clId="{275E86FD-B914-4207-9540-AC13C4A213DE}" dt="2023-11-05T00:04:36.803" v="206" actId="14100"/>
      <pc:docMkLst>
        <pc:docMk/>
      </pc:docMkLst>
      <pc:sldChg chg="modSp mod">
        <pc:chgData name="Sowers, Kerri L." userId="1cb301ef-3310-4414-99e8-f37ddf071a05" providerId="ADAL" clId="{275E86FD-B914-4207-9540-AC13C4A213DE}" dt="2023-11-04T23:45:16.567" v="36" actId="20577"/>
        <pc:sldMkLst>
          <pc:docMk/>
          <pc:sldMk cId="3088444284" sldId="258"/>
        </pc:sldMkLst>
        <pc:spChg chg="mod">
          <ac:chgData name="Sowers, Kerri L." userId="1cb301ef-3310-4414-99e8-f37ddf071a05" providerId="ADAL" clId="{275E86FD-B914-4207-9540-AC13C4A213DE}" dt="2023-11-04T23:45:16.567" v="36" actId="20577"/>
          <ac:spMkLst>
            <pc:docMk/>
            <pc:sldMk cId="3088444284" sldId="258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275E86FD-B914-4207-9540-AC13C4A213DE}" dt="2023-11-05T00:03:45.374" v="197" actId="14100"/>
        <pc:sldMkLst>
          <pc:docMk/>
          <pc:sldMk cId="1959404671" sldId="263"/>
        </pc:sldMkLst>
        <pc:spChg chg="mod">
          <ac:chgData name="Sowers, Kerri L." userId="1cb301ef-3310-4414-99e8-f37ddf071a05" providerId="ADAL" clId="{275E86FD-B914-4207-9540-AC13C4A213DE}" dt="2023-11-04T23:59:46.715" v="78" actId="20577"/>
          <ac:spMkLst>
            <pc:docMk/>
            <pc:sldMk cId="1959404671" sldId="263"/>
            <ac:spMk id="3" creationId="{9A4E5F17-706D-4391-8A57-BB852713A4ED}"/>
          </ac:spMkLst>
        </pc:spChg>
        <pc:spChg chg="mod">
          <ac:chgData name="Sowers, Kerri L." userId="1cb301ef-3310-4414-99e8-f37ddf071a05" providerId="ADAL" clId="{275E86FD-B914-4207-9540-AC13C4A213DE}" dt="2023-11-05T00:03:45.374" v="197" actId="14100"/>
          <ac:spMkLst>
            <pc:docMk/>
            <pc:sldMk cId="1959404671" sldId="263"/>
            <ac:spMk id="7" creationId="{9849863B-011F-4E42-A3AC-26F92D8D0855}"/>
          </ac:spMkLst>
        </pc:spChg>
      </pc:sldChg>
      <pc:sldChg chg="addSp modSp mod">
        <pc:chgData name="Sowers, Kerri L." userId="1cb301ef-3310-4414-99e8-f37ddf071a05" providerId="ADAL" clId="{275E86FD-B914-4207-9540-AC13C4A213DE}" dt="2023-11-05T00:02:46.321" v="183" actId="13822"/>
        <pc:sldMkLst>
          <pc:docMk/>
          <pc:sldMk cId="1572075156" sldId="264"/>
        </pc:sldMkLst>
        <pc:spChg chg="mod">
          <ac:chgData name="Sowers, Kerri L." userId="1cb301ef-3310-4414-99e8-f37ddf071a05" providerId="ADAL" clId="{275E86FD-B914-4207-9540-AC13C4A213DE}" dt="2023-11-05T00:01:57.450" v="177" actId="20577"/>
          <ac:spMkLst>
            <pc:docMk/>
            <pc:sldMk cId="1572075156" sldId="264"/>
            <ac:spMk id="3" creationId="{9A4E5F17-706D-4391-8A57-BB852713A4ED}"/>
          </ac:spMkLst>
        </pc:spChg>
        <pc:spChg chg="add mod">
          <ac:chgData name="Sowers, Kerri L." userId="1cb301ef-3310-4414-99e8-f37ddf071a05" providerId="ADAL" clId="{275E86FD-B914-4207-9540-AC13C4A213DE}" dt="2023-11-05T00:02:46.321" v="183" actId="13822"/>
          <ac:spMkLst>
            <pc:docMk/>
            <pc:sldMk cId="1572075156" sldId="264"/>
            <ac:spMk id="8" creationId="{46A94B5C-1C63-D229-A70C-8CB6C3E7709D}"/>
          </ac:spMkLst>
        </pc:spChg>
        <pc:picChg chg="add mod">
          <ac:chgData name="Sowers, Kerri L." userId="1cb301ef-3310-4414-99e8-f37ddf071a05" providerId="ADAL" clId="{275E86FD-B914-4207-9540-AC13C4A213DE}" dt="2023-11-05T00:02:05.683" v="179" actId="1076"/>
          <ac:picMkLst>
            <pc:docMk/>
            <pc:sldMk cId="1572075156" sldId="264"/>
            <ac:picMk id="5" creationId="{B6341B4F-DD39-C528-A257-FC0CD46EBD98}"/>
          </ac:picMkLst>
        </pc:picChg>
      </pc:sldChg>
      <pc:sldChg chg="modSp mod">
        <pc:chgData name="Sowers, Kerri L." userId="1cb301ef-3310-4414-99e8-f37ddf071a05" providerId="ADAL" clId="{275E86FD-B914-4207-9540-AC13C4A213DE}" dt="2023-11-04T23:29:54.056" v="1" actId="20577"/>
        <pc:sldMkLst>
          <pc:docMk/>
          <pc:sldMk cId="229690995" sldId="265"/>
        </pc:sldMkLst>
        <pc:spChg chg="mod">
          <ac:chgData name="Sowers, Kerri L." userId="1cb301ef-3310-4414-99e8-f37ddf071a05" providerId="ADAL" clId="{275E86FD-B914-4207-9540-AC13C4A213DE}" dt="2023-11-04T23:29:54.056" v="1" actId="20577"/>
          <ac:spMkLst>
            <pc:docMk/>
            <pc:sldMk cId="229690995" sldId="265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275E86FD-B914-4207-9540-AC13C4A213DE}" dt="2023-11-05T00:04:36.803" v="206" actId="14100"/>
        <pc:sldMkLst>
          <pc:docMk/>
          <pc:sldMk cId="1493530216" sldId="271"/>
        </pc:sldMkLst>
        <pc:spChg chg="mod">
          <ac:chgData name="Sowers, Kerri L." userId="1cb301ef-3310-4414-99e8-f37ddf071a05" providerId="ADAL" clId="{275E86FD-B914-4207-9540-AC13C4A213DE}" dt="2023-11-05T00:04:36.803" v="206" actId="14100"/>
          <ac:spMkLst>
            <pc:docMk/>
            <pc:sldMk cId="1493530216" sldId="271"/>
            <ac:spMk id="7" creationId="{9849863B-011F-4E42-A3AC-26F92D8D0855}"/>
          </ac:spMkLst>
        </pc:spChg>
        <pc:picChg chg="mod">
          <ac:chgData name="Sowers, Kerri L." userId="1cb301ef-3310-4414-99e8-f37ddf071a05" providerId="ADAL" clId="{275E86FD-B914-4207-9540-AC13C4A213DE}" dt="2023-11-05T00:04:33.458" v="205" actId="1076"/>
          <ac:picMkLst>
            <pc:docMk/>
            <pc:sldMk cId="1493530216" sldId="27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275E86FD-B914-4207-9540-AC13C4A213DE}" dt="2023-11-05T00:04:22.129" v="204" actId="1076"/>
        <pc:sldMkLst>
          <pc:docMk/>
          <pc:sldMk cId="3097063100" sldId="288"/>
        </pc:sldMkLst>
        <pc:spChg chg="mod">
          <ac:chgData name="Sowers, Kerri L." userId="1cb301ef-3310-4414-99e8-f37ddf071a05" providerId="ADAL" clId="{275E86FD-B914-4207-9540-AC13C4A213DE}" dt="2023-11-05T00:04:20.146" v="203" actId="1076"/>
          <ac:spMkLst>
            <pc:docMk/>
            <pc:sldMk cId="3097063100" sldId="288"/>
            <ac:spMk id="7" creationId="{9849863B-011F-4E42-A3AC-26F92D8D0855}"/>
          </ac:spMkLst>
        </pc:spChg>
        <pc:picChg chg="mod">
          <ac:chgData name="Sowers, Kerri L." userId="1cb301ef-3310-4414-99e8-f37ddf071a05" providerId="ADAL" clId="{275E86FD-B914-4207-9540-AC13C4A213DE}" dt="2023-11-05T00:04:22.129" v="204" actId="1076"/>
          <ac:picMkLst>
            <pc:docMk/>
            <pc:sldMk cId="3097063100" sldId="288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275E86FD-B914-4207-9540-AC13C4A213DE}" dt="2023-11-05T00:04:06.226" v="201" actId="14100"/>
        <pc:sldMkLst>
          <pc:docMk/>
          <pc:sldMk cId="3789457400" sldId="290"/>
        </pc:sldMkLst>
        <pc:spChg chg="mod">
          <ac:chgData name="Sowers, Kerri L." userId="1cb301ef-3310-4414-99e8-f37ddf071a05" providerId="ADAL" clId="{275E86FD-B914-4207-9540-AC13C4A213DE}" dt="2023-11-05T00:04:06.226" v="201" actId="14100"/>
          <ac:spMkLst>
            <pc:docMk/>
            <pc:sldMk cId="3789457400" sldId="290"/>
            <ac:spMk id="7" creationId="{9849863B-011F-4E42-A3AC-26F92D8D0855}"/>
          </ac:spMkLst>
        </pc:spChg>
      </pc:sldChg>
      <pc:sldChg chg="modSp mod">
        <pc:chgData name="Sowers, Kerri L." userId="1cb301ef-3310-4414-99e8-f37ddf071a05" providerId="ADAL" clId="{275E86FD-B914-4207-9540-AC13C4A213DE}" dt="2023-11-04T23:48:46.390" v="67" actId="6549"/>
        <pc:sldMkLst>
          <pc:docMk/>
          <pc:sldMk cId="734720487" sldId="293"/>
        </pc:sldMkLst>
        <pc:spChg chg="mod">
          <ac:chgData name="Sowers, Kerri L." userId="1cb301ef-3310-4414-99e8-f37ddf071a05" providerId="ADAL" clId="{275E86FD-B914-4207-9540-AC13C4A213DE}" dt="2023-11-04T23:48:46.390" v="67" actId="6549"/>
          <ac:spMkLst>
            <pc:docMk/>
            <pc:sldMk cId="734720487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275E86FD-B914-4207-9540-AC13C4A213DE}" dt="2023-11-05T00:03:53.454" v="199" actId="14100"/>
        <pc:sldMkLst>
          <pc:docMk/>
          <pc:sldMk cId="96603399" sldId="297"/>
        </pc:sldMkLst>
        <pc:spChg chg="mod">
          <ac:chgData name="Sowers, Kerri L." userId="1cb301ef-3310-4414-99e8-f37ddf071a05" providerId="ADAL" clId="{275E86FD-B914-4207-9540-AC13C4A213DE}" dt="2023-11-05T00:03:53.454" v="199" actId="14100"/>
          <ac:spMkLst>
            <pc:docMk/>
            <pc:sldMk cId="96603399" sldId="297"/>
            <ac:spMk id="7" creationId="{9849863B-011F-4E42-A3AC-26F92D8D0855}"/>
          </ac:spMkLst>
        </pc:spChg>
      </pc:sldChg>
      <pc:sldChg chg="modSp mod">
        <pc:chgData name="Sowers, Kerri L." userId="1cb301ef-3310-4414-99e8-f37ddf071a05" providerId="ADAL" clId="{275E86FD-B914-4207-9540-AC13C4A213DE}" dt="2023-11-05T00:03:08.068" v="192" actId="20577"/>
        <pc:sldMkLst>
          <pc:docMk/>
          <pc:sldMk cId="653076485" sldId="299"/>
        </pc:sldMkLst>
        <pc:spChg chg="mod">
          <ac:chgData name="Sowers, Kerri L." userId="1cb301ef-3310-4414-99e8-f37ddf071a05" providerId="ADAL" clId="{275E86FD-B914-4207-9540-AC13C4A213DE}" dt="2023-11-05T00:03:08.068" v="192" actId="20577"/>
          <ac:spMkLst>
            <pc:docMk/>
            <pc:sldMk cId="653076485" sldId="299"/>
            <ac:spMk id="4" creationId="{C8B2EA53-B0F6-B253-FCE6-EB5022A293A3}"/>
          </ac:spMkLst>
        </pc:spChg>
      </pc:sldChg>
      <pc:sldChg chg="modSp mod">
        <pc:chgData name="Sowers, Kerri L." userId="1cb301ef-3310-4414-99e8-f37ddf071a05" providerId="ADAL" clId="{275E86FD-B914-4207-9540-AC13C4A213DE}" dt="2023-11-05T00:03:27.542" v="195" actId="1076"/>
        <pc:sldMkLst>
          <pc:docMk/>
          <pc:sldMk cId="3824125737" sldId="300"/>
        </pc:sldMkLst>
        <pc:spChg chg="mod">
          <ac:chgData name="Sowers, Kerri L." userId="1cb301ef-3310-4414-99e8-f37ddf071a05" providerId="ADAL" clId="{275E86FD-B914-4207-9540-AC13C4A213DE}" dt="2023-11-04T23:31:11.810" v="34" actId="20577"/>
          <ac:spMkLst>
            <pc:docMk/>
            <pc:sldMk cId="3824125737" sldId="300"/>
            <ac:spMk id="3" creationId="{9A4E5F17-706D-4391-8A57-BB852713A4ED}"/>
          </ac:spMkLst>
        </pc:spChg>
        <pc:spChg chg="mod">
          <ac:chgData name="Sowers, Kerri L." userId="1cb301ef-3310-4414-99e8-f37ddf071a05" providerId="ADAL" clId="{275E86FD-B914-4207-9540-AC13C4A213DE}" dt="2023-11-05T00:03:23.739" v="194" actId="14100"/>
          <ac:spMkLst>
            <pc:docMk/>
            <pc:sldMk cId="3824125737" sldId="300"/>
            <ac:spMk id="7" creationId="{9849863B-011F-4E42-A3AC-26F92D8D0855}"/>
          </ac:spMkLst>
        </pc:spChg>
        <pc:picChg chg="mod">
          <ac:chgData name="Sowers, Kerri L." userId="1cb301ef-3310-4414-99e8-f37ddf071a05" providerId="ADAL" clId="{275E86FD-B914-4207-9540-AC13C4A213DE}" dt="2023-11-05T00:03:27.542" v="195" actId="1076"/>
          <ac:picMkLst>
            <pc:docMk/>
            <pc:sldMk cId="3824125737" sldId="300"/>
            <ac:picMk id="12" creationId="{5F6381D1-6453-4342-8E10-7090652CB3DA}"/>
          </ac:picMkLst>
        </pc:picChg>
      </pc:sldChg>
    </pc:docChg>
  </pc:docChgLst>
  <pc:docChgLst>
    <pc:chgData name="Sowers, Kerri L." userId="1cb301ef-3310-4414-99e8-f37ddf071a05" providerId="ADAL" clId="{3D525A51-261E-42B5-A3B4-01868F79756C}"/>
    <pc:docChg chg="undo custSel modSld">
      <pc:chgData name="Sowers, Kerri L." userId="1cb301ef-3310-4414-99e8-f37ddf071a05" providerId="ADAL" clId="{3D525A51-261E-42B5-A3B4-01868F79756C}" dt="2024-09-19T18:23:42.772" v="40" actId="1076"/>
      <pc:docMkLst>
        <pc:docMk/>
      </pc:docMkLst>
      <pc:sldChg chg="modSp mod">
        <pc:chgData name="Sowers, Kerri L." userId="1cb301ef-3310-4414-99e8-f37ddf071a05" providerId="ADAL" clId="{3D525A51-261E-42B5-A3B4-01868F79756C}" dt="2024-09-19T18:04:59.690" v="1" actId="20577"/>
        <pc:sldMkLst>
          <pc:docMk/>
          <pc:sldMk cId="3088444284" sldId="258"/>
        </pc:sldMkLst>
        <pc:spChg chg="mod">
          <ac:chgData name="Sowers, Kerri L." userId="1cb301ef-3310-4414-99e8-f37ddf071a05" providerId="ADAL" clId="{3D525A51-261E-42B5-A3B4-01868F79756C}" dt="2024-09-19T18:04:59.690" v="1" actId="20577"/>
          <ac:spMkLst>
            <pc:docMk/>
            <pc:sldMk cId="3088444284" sldId="258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3D525A51-261E-42B5-A3B4-01868F79756C}" dt="2024-09-19T18:07:59.491" v="37" actId="5793"/>
        <pc:sldMkLst>
          <pc:docMk/>
          <pc:sldMk cId="229690995" sldId="265"/>
        </pc:sldMkLst>
        <pc:spChg chg="mod">
          <ac:chgData name="Sowers, Kerri L." userId="1cb301ef-3310-4414-99e8-f37ddf071a05" providerId="ADAL" clId="{3D525A51-261E-42B5-A3B4-01868F79756C}" dt="2024-09-19T18:07:59.491" v="37" actId="5793"/>
          <ac:spMkLst>
            <pc:docMk/>
            <pc:sldMk cId="229690995" sldId="265"/>
            <ac:spMk id="3" creationId="{9A4E5F17-706D-4391-8A57-BB852713A4ED}"/>
          </ac:spMkLst>
        </pc:spChg>
      </pc:sldChg>
      <pc:sldChg chg="addSp delSp modSp mod">
        <pc:chgData name="Sowers, Kerri L." userId="1cb301ef-3310-4414-99e8-f37ddf071a05" providerId="ADAL" clId="{3D525A51-261E-42B5-A3B4-01868F79756C}" dt="2024-09-19T18:23:42.772" v="40" actId="1076"/>
        <pc:sldMkLst>
          <pc:docMk/>
          <pc:sldMk cId="3843411022" sldId="289"/>
        </pc:sldMkLst>
        <pc:picChg chg="add mod">
          <ac:chgData name="Sowers, Kerri L." userId="1cb301ef-3310-4414-99e8-f37ddf071a05" providerId="ADAL" clId="{3D525A51-261E-42B5-A3B4-01868F79756C}" dt="2024-09-19T18:23:42.772" v="40" actId="1076"/>
          <ac:picMkLst>
            <pc:docMk/>
            <pc:sldMk cId="3843411022" sldId="289"/>
            <ac:picMk id="2" creationId="{56EA4C5E-516D-1B05-C993-A128AF7188D8}"/>
          </ac:picMkLst>
        </pc:picChg>
        <pc:picChg chg="del">
          <ac:chgData name="Sowers, Kerri L." userId="1cb301ef-3310-4414-99e8-f37ddf071a05" providerId="ADAL" clId="{3D525A51-261E-42B5-A3B4-01868F79756C}" dt="2024-09-19T18:23:38.377" v="38" actId="478"/>
          <ac:picMkLst>
            <pc:docMk/>
            <pc:sldMk cId="3843411022" sldId="289"/>
            <ac:picMk id="6" creationId="{4FBA3289-FEE9-12F9-EFD3-65F7F2DE2C40}"/>
          </ac:picMkLst>
        </pc:picChg>
      </pc:sldChg>
      <pc:sldChg chg="addSp delSp modSp mod">
        <pc:chgData name="Sowers, Kerri L." userId="1cb301ef-3310-4414-99e8-f37ddf071a05" providerId="ADAL" clId="{3D525A51-261E-42B5-A3B4-01868F79756C}" dt="2024-09-19T18:05:54.778" v="14" actId="14100"/>
        <pc:sldMkLst>
          <pc:docMk/>
          <pc:sldMk cId="734720487" sldId="293"/>
        </pc:sldMkLst>
        <pc:spChg chg="add del mod">
          <ac:chgData name="Sowers, Kerri L." userId="1cb301ef-3310-4414-99e8-f37ddf071a05" providerId="ADAL" clId="{3D525A51-261E-42B5-A3B4-01868F79756C}" dt="2024-09-19T18:05:54.778" v="14" actId="14100"/>
          <ac:spMkLst>
            <pc:docMk/>
            <pc:sldMk cId="734720487" sldId="293"/>
            <ac:spMk id="11" creationId="{89E767BD-AA8B-49AE-A1DF-B2C2875D7C49}"/>
          </ac:spMkLst>
        </pc:spChg>
        <pc:picChg chg="add mod">
          <ac:chgData name="Sowers, Kerri L." userId="1cb301ef-3310-4414-99e8-f37ddf071a05" providerId="ADAL" clId="{3D525A51-261E-42B5-A3B4-01868F79756C}" dt="2024-09-19T18:05:32.116" v="5" actId="1076"/>
          <ac:picMkLst>
            <pc:docMk/>
            <pc:sldMk cId="734720487" sldId="293"/>
            <ac:picMk id="4" creationId="{8C8956C9-D9B8-07C0-716C-CC252B8317FC}"/>
          </ac:picMkLst>
        </pc:picChg>
      </pc:sldChg>
    </pc:docChg>
  </pc:docChgLst>
  <pc:docChgLst>
    <pc:chgData name="Sowers, Kerri L." userId="1cb301ef-3310-4414-99e8-f37ddf071a05" providerId="ADAL" clId="{28D7AB30-DF55-4EF8-8052-CCE891CF339E}"/>
    <pc:docChg chg="undo redo custSel addSld delSld modSld sldOrd">
      <pc:chgData name="Sowers, Kerri L." userId="1cb301ef-3310-4414-99e8-f37ddf071a05" providerId="ADAL" clId="{28D7AB30-DF55-4EF8-8052-CCE891CF339E}" dt="2022-10-31T00:09:44.269" v="3544" actId="1076"/>
      <pc:docMkLst>
        <pc:docMk/>
      </pc:docMkLst>
      <pc:sldChg chg="modSp mod modTransition modNotesTx">
        <pc:chgData name="Sowers, Kerri L." userId="1cb301ef-3310-4414-99e8-f37ddf071a05" providerId="ADAL" clId="{28D7AB30-DF55-4EF8-8052-CCE891CF339E}" dt="2022-10-23T16:36:27.863" v="3542" actId="20577"/>
        <pc:sldMkLst>
          <pc:docMk/>
          <pc:sldMk cId="3088444284" sldId="258"/>
        </pc:sldMkLst>
        <pc:spChg chg="mod">
          <ac:chgData name="Sowers, Kerri L." userId="1cb301ef-3310-4414-99e8-f37ddf071a05" providerId="ADAL" clId="{28D7AB30-DF55-4EF8-8052-CCE891CF339E}" dt="2022-10-23T16:36:27.863" v="3542" actId="20577"/>
          <ac:spMkLst>
            <pc:docMk/>
            <pc:sldMk cId="3088444284" sldId="258"/>
            <ac:spMk id="2" creationId="{23A8EC17-0D2B-F24F-A887-B5A23916BFAB}"/>
          </ac:spMkLst>
        </pc:spChg>
      </pc:sldChg>
      <pc:sldChg chg="modSp del mod">
        <pc:chgData name="Sowers, Kerri L." userId="1cb301ef-3310-4414-99e8-f37ddf071a05" providerId="ADAL" clId="{28D7AB30-DF55-4EF8-8052-CCE891CF339E}" dt="2022-10-19T18:52:40.869" v="550" actId="47"/>
        <pc:sldMkLst>
          <pc:docMk/>
          <pc:sldMk cId="2872965348" sldId="261"/>
        </pc:sldMkLst>
        <pc:spChg chg="mod">
          <ac:chgData name="Sowers, Kerri L." userId="1cb301ef-3310-4414-99e8-f37ddf071a05" providerId="ADAL" clId="{28D7AB30-DF55-4EF8-8052-CCE891CF339E}" dt="2022-10-19T18:52:18.872" v="549" actId="14100"/>
          <ac:spMkLst>
            <pc:docMk/>
            <pc:sldMk cId="2872965348" sldId="261"/>
            <ac:spMk id="2" creationId="{F9763B19-966B-A94B-B562-1D5574D5634D}"/>
          </ac:spMkLst>
        </pc:spChg>
      </pc:sldChg>
      <pc:sldChg chg="modSp mod ord modTransition modNotesTx">
        <pc:chgData name="Sowers, Kerri L." userId="1cb301ef-3310-4414-99e8-f37ddf071a05" providerId="ADAL" clId="{28D7AB30-DF55-4EF8-8052-CCE891CF339E}" dt="2022-10-23T00:08:33.015" v="3427"/>
        <pc:sldMkLst>
          <pc:docMk/>
          <pc:sldMk cId="2309489632" sldId="262"/>
        </pc:sldMkLst>
        <pc:spChg chg="mod">
          <ac:chgData name="Sowers, Kerri L." userId="1cb301ef-3310-4414-99e8-f37ddf071a05" providerId="ADAL" clId="{28D7AB30-DF55-4EF8-8052-CCE891CF339E}" dt="2022-10-22T17:51:28.916" v="759" actId="5793"/>
          <ac:spMkLst>
            <pc:docMk/>
            <pc:sldMk cId="2309489632" sldId="262"/>
            <ac:spMk id="3" creationId="{9A4E5F17-706D-4391-8A57-BB852713A4ED}"/>
          </ac:spMkLst>
        </pc:spChg>
      </pc:sldChg>
      <pc:sldChg chg="addSp delSp modSp mod modTransition setBg modNotesTx">
        <pc:chgData name="Sowers, Kerri L." userId="1cb301ef-3310-4414-99e8-f37ddf071a05" providerId="ADAL" clId="{28D7AB30-DF55-4EF8-8052-CCE891CF339E}" dt="2022-10-23T00:11:07.165" v="3445" actId="20577"/>
        <pc:sldMkLst>
          <pc:docMk/>
          <pc:sldMk cId="1959404671" sldId="263"/>
        </pc:sldMkLst>
        <pc:spChg chg="mod">
          <ac:chgData name="Sowers, Kerri L." userId="1cb301ef-3310-4414-99e8-f37ddf071a05" providerId="ADAL" clId="{28D7AB30-DF55-4EF8-8052-CCE891CF339E}" dt="2022-10-23T00:11:07.165" v="3445" actId="20577"/>
          <ac:spMkLst>
            <pc:docMk/>
            <pc:sldMk cId="1959404671" sldId="263"/>
            <ac:spMk id="3" creationId="{9A4E5F17-706D-4391-8A57-BB852713A4ED}"/>
          </ac:spMkLst>
        </pc:spChg>
        <pc:picChg chg="add del mod">
          <ac:chgData name="Sowers, Kerri L." userId="1cb301ef-3310-4414-99e8-f37ddf071a05" providerId="ADAL" clId="{28D7AB30-DF55-4EF8-8052-CCE891CF339E}" dt="2022-10-22T18:02:40.058" v="1118" actId="478"/>
          <ac:picMkLst>
            <pc:docMk/>
            <pc:sldMk cId="1959404671" sldId="263"/>
            <ac:picMk id="6" creationId="{42CA4C1E-347D-52C1-7DE5-DA754CDE0713}"/>
          </ac:picMkLst>
        </pc:picChg>
      </pc:sldChg>
      <pc:sldChg chg="modSp mod modTransition modNotesTx">
        <pc:chgData name="Sowers, Kerri L." userId="1cb301ef-3310-4414-99e8-f37ddf071a05" providerId="ADAL" clId="{28D7AB30-DF55-4EF8-8052-CCE891CF339E}" dt="2022-10-23T00:09:08.848" v="3435"/>
        <pc:sldMkLst>
          <pc:docMk/>
          <pc:sldMk cId="1572075156" sldId="264"/>
        </pc:sldMkLst>
        <pc:spChg chg="mod">
          <ac:chgData name="Sowers, Kerri L." userId="1cb301ef-3310-4414-99e8-f37ddf071a05" providerId="ADAL" clId="{28D7AB30-DF55-4EF8-8052-CCE891CF339E}" dt="2022-10-22T20:39:06.518" v="1696" actId="14100"/>
          <ac:spMkLst>
            <pc:docMk/>
            <pc:sldMk cId="1572075156" sldId="264"/>
            <ac:spMk id="3" creationId="{9A4E5F17-706D-4391-8A57-BB852713A4ED}"/>
          </ac:spMkLst>
        </pc:spChg>
      </pc:sldChg>
      <pc:sldChg chg="modSp mod modTransition modNotesTx">
        <pc:chgData name="Sowers, Kerri L." userId="1cb301ef-3310-4414-99e8-f37ddf071a05" providerId="ADAL" clId="{28D7AB30-DF55-4EF8-8052-CCE891CF339E}" dt="2022-10-23T00:08:36.680" v="3428"/>
        <pc:sldMkLst>
          <pc:docMk/>
          <pc:sldMk cId="229690995" sldId="265"/>
        </pc:sldMkLst>
        <pc:spChg chg="mod">
          <ac:chgData name="Sowers, Kerri L." userId="1cb301ef-3310-4414-99e8-f37ddf071a05" providerId="ADAL" clId="{28D7AB30-DF55-4EF8-8052-CCE891CF339E}" dt="2022-10-22T16:55:02.617" v="565" actId="122"/>
          <ac:spMkLst>
            <pc:docMk/>
            <pc:sldMk cId="229690995" sldId="265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16:54:55.044" v="564" actId="14100"/>
          <ac:spMkLst>
            <pc:docMk/>
            <pc:sldMk cId="229690995" sldId="265"/>
            <ac:spMk id="3" creationId="{9A4E5F17-706D-4391-8A57-BB852713A4ED}"/>
          </ac:spMkLst>
        </pc:spChg>
      </pc:sldChg>
      <pc:sldChg chg="del modNotesTx">
        <pc:chgData name="Sowers, Kerri L." userId="1cb301ef-3310-4414-99e8-f37ddf071a05" providerId="ADAL" clId="{28D7AB30-DF55-4EF8-8052-CCE891CF339E}" dt="2022-10-22T20:44:26.895" v="1748" actId="47"/>
        <pc:sldMkLst>
          <pc:docMk/>
          <pc:sldMk cId="3779444719" sldId="268"/>
        </pc:sldMkLst>
      </pc:sldChg>
      <pc:sldChg chg="modSp mod modTransition modNotesTx">
        <pc:chgData name="Sowers, Kerri L." userId="1cb301ef-3310-4414-99e8-f37ddf071a05" providerId="ADAL" clId="{28D7AB30-DF55-4EF8-8052-CCE891CF339E}" dt="2022-10-23T00:08:52.895" v="3431"/>
        <pc:sldMkLst>
          <pc:docMk/>
          <pc:sldMk cId="1899141991" sldId="269"/>
        </pc:sldMkLst>
        <pc:spChg chg="mod">
          <ac:chgData name="Sowers, Kerri L." userId="1cb301ef-3310-4414-99e8-f37ddf071a05" providerId="ADAL" clId="{28D7AB30-DF55-4EF8-8052-CCE891CF339E}" dt="2022-10-22T17:56:53.397" v="909" actId="20577"/>
          <ac:spMkLst>
            <pc:docMk/>
            <pc:sldMk cId="1899141991" sldId="269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18:00:11.960" v="1076" actId="20577"/>
          <ac:spMkLst>
            <pc:docMk/>
            <pc:sldMk cId="1899141991" sldId="269"/>
            <ac:spMk id="3" creationId="{9A4E5F17-706D-4391-8A57-BB852713A4ED}"/>
          </ac:spMkLst>
        </pc:spChg>
      </pc:sldChg>
      <pc:sldChg chg="delSp modSp mod modTransition modNotesTx">
        <pc:chgData name="Sowers, Kerri L." userId="1cb301ef-3310-4414-99e8-f37ddf071a05" providerId="ADAL" clId="{28D7AB30-DF55-4EF8-8052-CCE891CF339E}" dt="2022-10-23T00:13:45.648" v="3472" actId="20577"/>
        <pc:sldMkLst>
          <pc:docMk/>
          <pc:sldMk cId="1493530216" sldId="271"/>
        </pc:sldMkLst>
        <pc:spChg chg="mod">
          <ac:chgData name="Sowers, Kerri L." userId="1cb301ef-3310-4414-99e8-f37ddf071a05" providerId="ADAL" clId="{28D7AB30-DF55-4EF8-8052-CCE891CF339E}" dt="2022-10-22T21:00:57.112" v="2865" actId="20577"/>
          <ac:spMkLst>
            <pc:docMk/>
            <pc:sldMk cId="1493530216" sldId="271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3T00:13:45.648" v="3472" actId="20577"/>
          <ac:spMkLst>
            <pc:docMk/>
            <pc:sldMk cId="1493530216" sldId="271"/>
            <ac:spMk id="3" creationId="{9A4E5F17-706D-4391-8A57-BB852713A4ED}"/>
          </ac:spMkLst>
        </pc:spChg>
        <pc:picChg chg="del">
          <ac:chgData name="Sowers, Kerri L." userId="1cb301ef-3310-4414-99e8-f37ddf071a05" providerId="ADAL" clId="{28D7AB30-DF55-4EF8-8052-CCE891CF339E}" dt="2022-10-22T21:00:45.697" v="2853" actId="478"/>
          <ac:picMkLst>
            <pc:docMk/>
            <pc:sldMk cId="1493530216" sldId="271"/>
            <ac:picMk id="5" creationId="{B4FAC5B7-3F1E-4172-94FC-15AEB7BB4294}"/>
          </ac:picMkLst>
        </pc:picChg>
      </pc:sldChg>
      <pc:sldChg chg="addSp delSp modSp mod modTransition modNotesTx">
        <pc:chgData name="Sowers, Kerri L." userId="1cb301ef-3310-4414-99e8-f37ddf071a05" providerId="ADAL" clId="{28D7AB30-DF55-4EF8-8052-CCE891CF339E}" dt="2022-10-31T00:09:44.269" v="3544" actId="1076"/>
        <pc:sldMkLst>
          <pc:docMk/>
          <pc:sldMk cId="3097063100" sldId="288"/>
        </pc:sldMkLst>
        <pc:spChg chg="mod">
          <ac:chgData name="Sowers, Kerri L." userId="1cb301ef-3310-4414-99e8-f37ddf071a05" providerId="ADAL" clId="{28D7AB30-DF55-4EF8-8052-CCE891CF339E}" dt="2022-10-22T20:58:30.424" v="2790" actId="1076"/>
          <ac:spMkLst>
            <pc:docMk/>
            <pc:sldMk cId="3097063100" sldId="288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28D7AB30-DF55-4EF8-8052-CCE891CF339E}" dt="2022-10-22T20:59:17.761" v="2845" actId="478"/>
          <ac:spMkLst>
            <pc:docMk/>
            <pc:sldMk cId="3097063100" sldId="288"/>
            <ac:spMk id="3" creationId="{53DB8233-F58C-A286-EFE6-932BFA26B9F3}"/>
          </ac:spMkLst>
        </pc:spChg>
        <pc:spChg chg="mod">
          <ac:chgData name="Sowers, Kerri L." userId="1cb301ef-3310-4414-99e8-f37ddf071a05" providerId="ADAL" clId="{28D7AB30-DF55-4EF8-8052-CCE891CF339E}" dt="2022-10-31T00:09:38.465" v="3543" actId="1076"/>
          <ac:spMkLst>
            <pc:docMk/>
            <pc:sldMk cId="3097063100" sldId="288"/>
            <ac:spMk id="7" creationId="{9849863B-011F-4E42-A3AC-26F92D8D0855}"/>
          </ac:spMkLst>
        </pc:spChg>
        <pc:picChg chg="mod">
          <ac:chgData name="Sowers, Kerri L." userId="1cb301ef-3310-4414-99e8-f37ddf071a05" providerId="ADAL" clId="{28D7AB30-DF55-4EF8-8052-CCE891CF339E}" dt="2022-10-22T20:58:02.626" v="2782" actId="1076"/>
          <ac:picMkLst>
            <pc:docMk/>
            <pc:sldMk cId="3097063100" sldId="288"/>
            <ac:picMk id="4" creationId="{832C8995-32E9-4F84-9B04-E075BC4B999C}"/>
          </ac:picMkLst>
        </pc:picChg>
        <pc:picChg chg="mod">
          <ac:chgData name="Sowers, Kerri L." userId="1cb301ef-3310-4414-99e8-f37ddf071a05" providerId="ADAL" clId="{28D7AB30-DF55-4EF8-8052-CCE891CF339E}" dt="2022-10-31T00:09:44.269" v="3544" actId="1076"/>
          <ac:picMkLst>
            <pc:docMk/>
            <pc:sldMk cId="3097063100" sldId="288"/>
            <ac:picMk id="12" creationId="{5F6381D1-6453-4342-8E10-7090652CB3DA}"/>
          </ac:picMkLst>
        </pc:picChg>
      </pc:sldChg>
      <pc:sldChg chg="addSp delSp modSp mod modTransition modNotesTx">
        <pc:chgData name="Sowers, Kerri L." userId="1cb301ef-3310-4414-99e8-f37ddf071a05" providerId="ADAL" clId="{28D7AB30-DF55-4EF8-8052-CCE891CF339E}" dt="2022-10-23T00:09:37.781" v="3442"/>
        <pc:sldMkLst>
          <pc:docMk/>
          <pc:sldMk cId="3843411022" sldId="289"/>
        </pc:sldMkLst>
        <pc:spChg chg="del mod">
          <ac:chgData name="Sowers, Kerri L." userId="1cb301ef-3310-4414-99e8-f37ddf071a05" providerId="ADAL" clId="{28D7AB30-DF55-4EF8-8052-CCE891CF339E}" dt="2022-10-22T23:57:11.790" v="3392" actId="478"/>
          <ac:spMkLst>
            <pc:docMk/>
            <pc:sldMk cId="3843411022" sldId="289"/>
            <ac:spMk id="2" creationId="{F9763B19-966B-A94B-B562-1D5574D5634D}"/>
          </ac:spMkLst>
        </pc:spChg>
        <pc:spChg chg="add mod">
          <ac:chgData name="Sowers, Kerri L." userId="1cb301ef-3310-4414-99e8-f37ddf071a05" providerId="ADAL" clId="{28D7AB30-DF55-4EF8-8052-CCE891CF339E}" dt="2022-10-23T00:06:41.021" v="3420" actId="1076"/>
          <ac:spMkLst>
            <pc:docMk/>
            <pc:sldMk cId="3843411022" sldId="289"/>
            <ac:spMk id="4" creationId="{F1506DF7-4850-2AFC-102A-D2E970C01620}"/>
          </ac:spMkLst>
        </pc:spChg>
        <pc:spChg chg="del mod">
          <ac:chgData name="Sowers, Kerri L." userId="1cb301ef-3310-4414-99e8-f37ddf071a05" providerId="ADAL" clId="{28D7AB30-DF55-4EF8-8052-CCE891CF339E}" dt="2022-10-22T23:56:51.453" v="3385" actId="478"/>
          <ac:spMkLst>
            <pc:docMk/>
            <pc:sldMk cId="3843411022" sldId="289"/>
            <ac:spMk id="8" creationId="{3555622B-5DE0-451A-9CC1-6394A9B5B1AE}"/>
          </ac:spMkLst>
        </pc:spChg>
        <pc:picChg chg="add mod">
          <ac:chgData name="Sowers, Kerri L." userId="1cb301ef-3310-4414-99e8-f37ddf071a05" providerId="ADAL" clId="{28D7AB30-DF55-4EF8-8052-CCE891CF339E}" dt="2022-10-23T00:05:35.164" v="3399" actId="1076"/>
          <ac:picMkLst>
            <pc:docMk/>
            <pc:sldMk cId="3843411022" sldId="289"/>
            <ac:picMk id="6" creationId="{4FBA3289-FEE9-12F9-EFD3-65F7F2DE2C40}"/>
          </ac:picMkLst>
        </pc:picChg>
        <pc:picChg chg="del">
          <ac:chgData name="Sowers, Kerri L." userId="1cb301ef-3310-4414-99e8-f37ddf071a05" providerId="ADAL" clId="{28D7AB30-DF55-4EF8-8052-CCE891CF339E}" dt="2022-10-22T23:57:08.313" v="3390" actId="478"/>
          <ac:picMkLst>
            <pc:docMk/>
            <pc:sldMk cId="3843411022" sldId="289"/>
            <ac:picMk id="9" creationId="{399996F5-F732-479A-979B-32D6C5DE4313}"/>
          </ac:picMkLst>
        </pc:picChg>
      </pc:sldChg>
      <pc:sldChg chg="modSp mod modTransition modNotesTx">
        <pc:chgData name="Sowers, Kerri L." userId="1cb301ef-3310-4414-99e8-f37ddf071a05" providerId="ADAL" clId="{28D7AB30-DF55-4EF8-8052-CCE891CF339E}" dt="2022-10-23T00:12:02.133" v="3454" actId="113"/>
        <pc:sldMkLst>
          <pc:docMk/>
          <pc:sldMk cId="3789457400" sldId="290"/>
        </pc:sldMkLst>
        <pc:spChg chg="mod">
          <ac:chgData name="Sowers, Kerri L." userId="1cb301ef-3310-4414-99e8-f37ddf071a05" providerId="ADAL" clId="{28D7AB30-DF55-4EF8-8052-CCE891CF339E}" dt="2022-10-23T00:12:02.133" v="3454" actId="113"/>
          <ac:spMkLst>
            <pc:docMk/>
            <pc:sldMk cId="3789457400" sldId="290"/>
            <ac:spMk id="3" creationId="{9A4E5F17-706D-4391-8A57-BB852713A4ED}"/>
          </ac:spMkLst>
        </pc:spChg>
      </pc:sldChg>
      <pc:sldChg chg="modSp mod modTransition modNotesTx">
        <pc:chgData name="Sowers, Kerri L." userId="1cb301ef-3310-4414-99e8-f37ddf071a05" providerId="ADAL" clId="{28D7AB30-DF55-4EF8-8052-CCE891CF339E}" dt="2022-10-23T00:08:25.179" v="3425"/>
        <pc:sldMkLst>
          <pc:docMk/>
          <pc:sldMk cId="3414433457" sldId="291"/>
        </pc:sldMkLst>
        <pc:spChg chg="mod">
          <ac:chgData name="Sowers, Kerri L." userId="1cb301ef-3310-4414-99e8-f37ddf071a05" providerId="ADAL" clId="{28D7AB30-DF55-4EF8-8052-CCE891CF339E}" dt="2022-10-19T18:33:18.221" v="232" actId="1076"/>
          <ac:spMkLst>
            <pc:docMk/>
            <pc:sldMk cId="3414433457" sldId="291"/>
            <ac:spMk id="11" creationId="{89E767BD-AA8B-49AE-A1DF-B2C2875D7C49}"/>
          </ac:spMkLst>
        </pc:spChg>
      </pc:sldChg>
      <pc:sldChg chg="addSp delSp modSp mod modTransition">
        <pc:chgData name="Sowers, Kerri L." userId="1cb301ef-3310-4414-99e8-f37ddf071a05" providerId="ADAL" clId="{28D7AB30-DF55-4EF8-8052-CCE891CF339E}" dt="2022-10-23T00:09:32.442" v="3441"/>
        <pc:sldMkLst>
          <pc:docMk/>
          <pc:sldMk cId="1588118342" sldId="292"/>
        </pc:sldMkLst>
        <pc:spChg chg="del mod">
          <ac:chgData name="Sowers, Kerri L." userId="1cb301ef-3310-4414-99e8-f37ddf071a05" providerId="ADAL" clId="{28D7AB30-DF55-4EF8-8052-CCE891CF339E}" dt="2022-10-22T23:55:57.376" v="3374" actId="478"/>
          <ac:spMkLst>
            <pc:docMk/>
            <pc:sldMk cId="1588118342" sldId="292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28D7AB30-DF55-4EF8-8052-CCE891CF339E}" dt="2022-10-22T23:56:00.998" v="3376" actId="478"/>
          <ac:spMkLst>
            <pc:docMk/>
            <pc:sldMk cId="1588118342" sldId="292"/>
            <ac:spMk id="4" creationId="{383DB3CD-7EEE-4A62-287F-F2CC5964D0FA}"/>
          </ac:spMkLst>
        </pc:spChg>
        <pc:picChg chg="mod">
          <ac:chgData name="Sowers, Kerri L." userId="1cb301ef-3310-4414-99e8-f37ddf071a05" providerId="ADAL" clId="{28D7AB30-DF55-4EF8-8052-CCE891CF339E}" dt="2022-10-22T23:55:50.901" v="3372" actId="14100"/>
          <ac:picMkLst>
            <pc:docMk/>
            <pc:sldMk cId="1588118342" sldId="292"/>
            <ac:picMk id="8" creationId="{D0C7FA57-CC55-4967-B247-7B6F5402B79F}"/>
          </ac:picMkLst>
        </pc:picChg>
      </pc:sldChg>
      <pc:sldChg chg="addSp delSp modSp add mod modTransition modNotesTx">
        <pc:chgData name="Sowers, Kerri L." userId="1cb301ef-3310-4414-99e8-f37ddf071a05" providerId="ADAL" clId="{28D7AB30-DF55-4EF8-8052-CCE891CF339E}" dt="2022-10-23T00:08:29.479" v="3426"/>
        <pc:sldMkLst>
          <pc:docMk/>
          <pc:sldMk cId="734720487" sldId="293"/>
        </pc:sldMkLst>
        <pc:spChg chg="mod">
          <ac:chgData name="Sowers, Kerri L." userId="1cb301ef-3310-4414-99e8-f37ddf071a05" providerId="ADAL" clId="{28D7AB30-DF55-4EF8-8052-CCE891CF339E}" dt="2022-10-19T18:33:36.869" v="235" actId="1076"/>
          <ac:spMkLst>
            <pc:docMk/>
            <pc:sldMk cId="734720487" sldId="293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19T18:48:26.032" v="457" actId="27636"/>
          <ac:spMkLst>
            <pc:docMk/>
            <pc:sldMk cId="734720487" sldId="293"/>
            <ac:spMk id="11" creationId="{89E767BD-AA8B-49AE-A1DF-B2C2875D7C49}"/>
          </ac:spMkLst>
        </pc:spChg>
        <pc:picChg chg="add mod modCrop">
          <ac:chgData name="Sowers, Kerri L." userId="1cb301ef-3310-4414-99e8-f37ddf071a05" providerId="ADAL" clId="{28D7AB30-DF55-4EF8-8052-CCE891CF339E}" dt="2022-10-19T18:31:50.811" v="157" actId="1076"/>
          <ac:picMkLst>
            <pc:docMk/>
            <pc:sldMk cId="734720487" sldId="293"/>
            <ac:picMk id="3" creationId="{EE68875F-6ACC-DAF6-90FF-53B88420E215}"/>
          </ac:picMkLst>
        </pc:picChg>
        <pc:picChg chg="del">
          <ac:chgData name="Sowers, Kerri L." userId="1cb301ef-3310-4414-99e8-f37ddf071a05" providerId="ADAL" clId="{28D7AB30-DF55-4EF8-8052-CCE891CF339E}" dt="2022-10-19T18:29:35.635" v="110" actId="478"/>
          <ac:picMkLst>
            <pc:docMk/>
            <pc:sldMk cId="734720487" sldId="293"/>
            <ac:picMk id="12" creationId="{09F11A47-0848-4B08-BE55-B239FE37F72E}"/>
          </ac:picMkLst>
        </pc:picChg>
      </pc:sldChg>
      <pc:sldChg chg="modSp add mod modTransition modNotesTx">
        <pc:chgData name="Sowers, Kerri L." userId="1cb301ef-3310-4414-99e8-f37ddf071a05" providerId="ADAL" clId="{28D7AB30-DF55-4EF8-8052-CCE891CF339E}" dt="2022-10-23T00:08:56.494" v="3432"/>
        <pc:sldMkLst>
          <pc:docMk/>
          <pc:sldMk cId="1713932835" sldId="294"/>
        </pc:sldMkLst>
        <pc:spChg chg="mod">
          <ac:chgData name="Sowers, Kerri L." userId="1cb301ef-3310-4414-99e8-f37ddf071a05" providerId="ADAL" clId="{28D7AB30-DF55-4EF8-8052-CCE891CF339E}" dt="2022-10-22T17:54:50.515" v="832" actId="20577"/>
          <ac:spMkLst>
            <pc:docMk/>
            <pc:sldMk cId="1713932835" sldId="294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20:32:16.564" v="1380" actId="20577"/>
          <ac:spMkLst>
            <pc:docMk/>
            <pc:sldMk cId="1713932835" sldId="294"/>
            <ac:spMk id="3" creationId="{9A4E5F17-706D-4391-8A57-BB852713A4ED}"/>
          </ac:spMkLst>
        </pc:spChg>
      </pc:sldChg>
      <pc:sldChg chg="modSp add mod modTransition modNotesTx">
        <pc:chgData name="Sowers, Kerri L." userId="1cb301ef-3310-4414-99e8-f37ddf071a05" providerId="ADAL" clId="{28D7AB30-DF55-4EF8-8052-CCE891CF339E}" dt="2022-10-23T00:11:35.539" v="3452" actId="113"/>
        <pc:sldMkLst>
          <pc:docMk/>
          <pc:sldMk cId="3250896963" sldId="295"/>
        </pc:sldMkLst>
        <pc:spChg chg="mod">
          <ac:chgData name="Sowers, Kerri L." userId="1cb301ef-3310-4414-99e8-f37ddf071a05" providerId="ADAL" clId="{28D7AB30-DF55-4EF8-8052-CCE891CF339E}" dt="2022-10-22T20:33:22.132" v="1392" actId="404"/>
          <ac:spMkLst>
            <pc:docMk/>
            <pc:sldMk cId="3250896963" sldId="295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3T00:11:35.539" v="3452" actId="113"/>
          <ac:spMkLst>
            <pc:docMk/>
            <pc:sldMk cId="3250896963" sldId="295"/>
            <ac:spMk id="3" creationId="{9A4E5F17-706D-4391-8A57-BB852713A4ED}"/>
          </ac:spMkLst>
        </pc:spChg>
      </pc:sldChg>
      <pc:sldChg chg="addSp delSp modSp add del mod setBg">
        <pc:chgData name="Sowers, Kerri L." userId="1cb301ef-3310-4414-99e8-f37ddf071a05" providerId="ADAL" clId="{28D7AB30-DF55-4EF8-8052-CCE891CF339E}" dt="2022-10-22T20:28:35.271" v="1202" actId="47"/>
        <pc:sldMkLst>
          <pc:docMk/>
          <pc:sldMk cId="886678131" sldId="296"/>
        </pc:sldMkLst>
        <pc:spChg chg="del mod">
          <ac:chgData name="Sowers, Kerri L." userId="1cb301ef-3310-4414-99e8-f37ddf071a05" providerId="ADAL" clId="{28D7AB30-DF55-4EF8-8052-CCE891CF339E}" dt="2022-10-22T20:26:53.526" v="1185" actId="478"/>
          <ac:spMkLst>
            <pc:docMk/>
            <pc:sldMk cId="886678131" sldId="296"/>
            <ac:spMk id="3" creationId="{9A4E5F17-706D-4391-8A57-BB852713A4ED}"/>
          </ac:spMkLst>
        </pc:spChg>
        <pc:spChg chg="add mod">
          <ac:chgData name="Sowers, Kerri L." userId="1cb301ef-3310-4414-99e8-f37ddf071a05" providerId="ADAL" clId="{28D7AB30-DF55-4EF8-8052-CCE891CF339E}" dt="2022-10-22T20:26:53.526" v="1185" actId="478"/>
          <ac:spMkLst>
            <pc:docMk/>
            <pc:sldMk cId="886678131" sldId="296"/>
            <ac:spMk id="6" creationId="{E47268B3-411B-7B78-DF62-702410115FD6}"/>
          </ac:spMkLst>
        </pc:spChg>
      </pc:sldChg>
      <pc:sldChg chg="addSp delSp modSp add mod modTransition setBg">
        <pc:chgData name="Sowers, Kerri L." userId="1cb301ef-3310-4414-99e8-f37ddf071a05" providerId="ADAL" clId="{28D7AB30-DF55-4EF8-8052-CCE891CF339E}" dt="2022-10-23T00:08:48.914" v="3430"/>
        <pc:sldMkLst>
          <pc:docMk/>
          <pc:sldMk cId="96603399" sldId="297"/>
        </pc:sldMkLst>
        <pc:spChg chg="del mod">
          <ac:chgData name="Sowers, Kerri L." userId="1cb301ef-3310-4414-99e8-f37ddf071a05" providerId="ADAL" clId="{28D7AB30-DF55-4EF8-8052-CCE891CF339E}" dt="2022-10-22T20:27:01.636" v="1188" actId="478"/>
          <ac:spMkLst>
            <pc:docMk/>
            <pc:sldMk cId="96603399" sldId="297"/>
            <ac:spMk id="3" creationId="{9A4E5F17-706D-4391-8A57-BB852713A4ED}"/>
          </ac:spMkLst>
        </pc:spChg>
        <pc:spChg chg="add del mod">
          <ac:chgData name="Sowers, Kerri L." userId="1cb301ef-3310-4414-99e8-f37ddf071a05" providerId="ADAL" clId="{28D7AB30-DF55-4EF8-8052-CCE891CF339E}" dt="2022-10-22T20:27:07.851" v="1189" actId="22"/>
          <ac:spMkLst>
            <pc:docMk/>
            <pc:sldMk cId="96603399" sldId="297"/>
            <ac:spMk id="6" creationId="{B8AD3C52-183E-8967-285F-E565C270329B}"/>
          </ac:spMkLst>
        </pc:spChg>
        <pc:spChg chg="add mod">
          <ac:chgData name="Sowers, Kerri L." userId="1cb301ef-3310-4414-99e8-f37ddf071a05" providerId="ADAL" clId="{28D7AB30-DF55-4EF8-8052-CCE891CF339E}" dt="2022-10-22T20:30:26.352" v="1244" actId="1076"/>
          <ac:spMkLst>
            <pc:docMk/>
            <pc:sldMk cId="96603399" sldId="297"/>
            <ac:spMk id="11" creationId="{996D070F-5485-1B18-9B80-65D9DCA5AE29}"/>
          </ac:spMkLst>
        </pc:spChg>
        <pc:picChg chg="add del mod ord">
          <ac:chgData name="Sowers, Kerri L." userId="1cb301ef-3310-4414-99e8-f37ddf071a05" providerId="ADAL" clId="{28D7AB30-DF55-4EF8-8052-CCE891CF339E}" dt="2022-10-22T20:27:14.988" v="1193" actId="478"/>
          <ac:picMkLst>
            <pc:docMk/>
            <pc:sldMk cId="96603399" sldId="297"/>
            <ac:picMk id="9" creationId="{757A3C70-4BB7-09CF-6092-C75A70C44F0A}"/>
          </ac:picMkLst>
        </pc:picChg>
        <pc:picChg chg="add mod">
          <ac:chgData name="Sowers, Kerri L." userId="1cb301ef-3310-4414-99e8-f37ddf071a05" providerId="ADAL" clId="{28D7AB30-DF55-4EF8-8052-CCE891CF339E}" dt="2022-10-22T20:28:08.392" v="1201" actId="1076"/>
          <ac:picMkLst>
            <pc:docMk/>
            <pc:sldMk cId="96603399" sldId="297"/>
            <ac:picMk id="14" creationId="{56598B80-D06E-BCCA-4CEB-EB202430B309}"/>
          </ac:picMkLst>
        </pc:picChg>
      </pc:sldChg>
      <pc:sldChg chg="addSp delSp modSp add mod modTransition">
        <pc:chgData name="Sowers, Kerri L." userId="1cb301ef-3310-4414-99e8-f37ddf071a05" providerId="ADAL" clId="{28D7AB30-DF55-4EF8-8052-CCE891CF339E}" dt="2022-10-23T00:09:12.507" v="3436"/>
        <pc:sldMkLst>
          <pc:docMk/>
          <pc:sldMk cId="2204926470" sldId="298"/>
        </pc:sldMkLst>
        <pc:spChg chg="del mod">
          <ac:chgData name="Sowers, Kerri L." userId="1cb301ef-3310-4414-99e8-f37ddf071a05" providerId="ADAL" clId="{28D7AB30-DF55-4EF8-8052-CCE891CF339E}" dt="2022-10-22T20:40:45.488" v="1707" actId="478"/>
          <ac:spMkLst>
            <pc:docMk/>
            <pc:sldMk cId="2204926470" sldId="298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28D7AB30-DF55-4EF8-8052-CCE891CF339E}" dt="2022-10-22T20:40:53.021" v="1710" actId="478"/>
          <ac:spMkLst>
            <pc:docMk/>
            <pc:sldMk cId="2204926470" sldId="298"/>
            <ac:spMk id="4" creationId="{451FFA5A-495C-FF7D-A4EC-7CE0363EAA27}"/>
          </ac:spMkLst>
        </pc:spChg>
        <pc:spChg chg="del mod">
          <ac:chgData name="Sowers, Kerri L." userId="1cb301ef-3310-4414-99e8-f37ddf071a05" providerId="ADAL" clId="{28D7AB30-DF55-4EF8-8052-CCE891CF339E}" dt="2022-10-22T20:40:57.514" v="1713" actId="478"/>
          <ac:spMkLst>
            <pc:docMk/>
            <pc:sldMk cId="2204926470" sldId="298"/>
            <ac:spMk id="9" creationId="{5BF5E24C-9C84-4E90-B959-C9595DF0D477}"/>
          </ac:spMkLst>
        </pc:spChg>
        <pc:spChg chg="add del mod">
          <ac:chgData name="Sowers, Kerri L." userId="1cb301ef-3310-4414-99e8-f37ddf071a05" providerId="ADAL" clId="{28D7AB30-DF55-4EF8-8052-CCE891CF339E}" dt="2022-10-22T20:40:50.178" v="1708" actId="478"/>
          <ac:spMkLst>
            <pc:docMk/>
            <pc:sldMk cId="2204926470" sldId="298"/>
            <ac:spMk id="11" creationId="{AAA816F3-657B-AFE0-92A8-6569E328EF75}"/>
          </ac:spMkLst>
        </pc:spChg>
        <pc:picChg chg="add mod">
          <ac:chgData name="Sowers, Kerri L." userId="1cb301ef-3310-4414-99e8-f37ddf071a05" providerId="ADAL" clId="{28D7AB30-DF55-4EF8-8052-CCE891CF339E}" dt="2022-10-22T20:42:19.257" v="1732" actId="14100"/>
          <ac:picMkLst>
            <pc:docMk/>
            <pc:sldMk cId="2204926470" sldId="298"/>
            <ac:picMk id="6" creationId="{95BC956F-E7FA-8FE7-8FC4-866D51688C37}"/>
          </ac:picMkLst>
        </pc:picChg>
        <pc:picChg chg="del">
          <ac:chgData name="Sowers, Kerri L." userId="1cb301ef-3310-4414-99e8-f37ddf071a05" providerId="ADAL" clId="{28D7AB30-DF55-4EF8-8052-CCE891CF339E}" dt="2022-10-22T20:39:56.974" v="1698" actId="478"/>
          <ac:picMkLst>
            <pc:docMk/>
            <pc:sldMk cId="2204926470" sldId="298"/>
            <ac:picMk id="8" creationId="{D0C7FA57-CC55-4967-B247-7B6F5402B79F}"/>
          </ac:picMkLst>
        </pc:picChg>
        <pc:picChg chg="add mod">
          <ac:chgData name="Sowers, Kerri L." userId="1cb301ef-3310-4414-99e8-f37ddf071a05" providerId="ADAL" clId="{28D7AB30-DF55-4EF8-8052-CCE891CF339E}" dt="2022-10-22T20:42:09.817" v="1727" actId="1076"/>
          <ac:picMkLst>
            <pc:docMk/>
            <pc:sldMk cId="2204926470" sldId="298"/>
            <ac:picMk id="14" creationId="{D854BCFD-D802-05B1-75FE-876577A16BBE}"/>
          </ac:picMkLst>
        </pc:picChg>
        <pc:picChg chg="add mod">
          <ac:chgData name="Sowers, Kerri L." userId="1cb301ef-3310-4414-99e8-f37ddf071a05" providerId="ADAL" clId="{28D7AB30-DF55-4EF8-8052-CCE891CF339E}" dt="2022-10-22T20:42:15.937" v="1730" actId="1076"/>
          <ac:picMkLst>
            <pc:docMk/>
            <pc:sldMk cId="2204926470" sldId="298"/>
            <ac:picMk id="16" creationId="{BD2E9F35-6069-BCD6-190D-2D267F8D1B74}"/>
          </ac:picMkLst>
        </pc:picChg>
      </pc:sldChg>
      <pc:sldChg chg="addSp delSp modSp add mod modTransition">
        <pc:chgData name="Sowers, Kerri L." userId="1cb301ef-3310-4414-99e8-f37ddf071a05" providerId="ADAL" clId="{28D7AB30-DF55-4EF8-8052-CCE891CF339E}" dt="2022-10-23T00:13:11.313" v="3468" actId="113"/>
        <pc:sldMkLst>
          <pc:docMk/>
          <pc:sldMk cId="653076485" sldId="299"/>
        </pc:sldMkLst>
        <pc:spChg chg="mod">
          <ac:chgData name="Sowers, Kerri L." userId="1cb301ef-3310-4414-99e8-f37ddf071a05" providerId="ADAL" clId="{28D7AB30-DF55-4EF8-8052-CCE891CF339E}" dt="2022-10-22T20:44:08.243" v="1744" actId="1076"/>
          <ac:spMkLst>
            <pc:docMk/>
            <pc:sldMk cId="653076485" sldId="299"/>
            <ac:spMk id="2" creationId="{F9763B19-966B-A94B-B562-1D5574D5634D}"/>
          </ac:spMkLst>
        </pc:spChg>
        <pc:spChg chg="add mod">
          <ac:chgData name="Sowers, Kerri L." userId="1cb301ef-3310-4414-99e8-f37ddf071a05" providerId="ADAL" clId="{28D7AB30-DF55-4EF8-8052-CCE891CF339E}" dt="2022-10-23T00:13:11.313" v="3468" actId="113"/>
          <ac:spMkLst>
            <pc:docMk/>
            <pc:sldMk cId="653076485" sldId="299"/>
            <ac:spMk id="4" creationId="{C8B2EA53-B0F6-B253-FCE6-EB5022A293A3}"/>
          </ac:spMkLst>
        </pc:spChg>
        <pc:spChg chg="del mod">
          <ac:chgData name="Sowers, Kerri L." userId="1cb301ef-3310-4414-99e8-f37ddf071a05" providerId="ADAL" clId="{28D7AB30-DF55-4EF8-8052-CCE891CF339E}" dt="2022-10-22T20:45:25.277" v="1752" actId="478"/>
          <ac:spMkLst>
            <pc:docMk/>
            <pc:sldMk cId="653076485" sldId="299"/>
            <ac:spMk id="9" creationId="{5BF5E24C-9C84-4E90-B959-C9595DF0D477}"/>
          </ac:spMkLst>
        </pc:spChg>
        <pc:picChg chg="del">
          <ac:chgData name="Sowers, Kerri L." userId="1cb301ef-3310-4414-99e8-f37ddf071a05" providerId="ADAL" clId="{28D7AB30-DF55-4EF8-8052-CCE891CF339E}" dt="2022-10-22T20:43:51.186" v="1738" actId="478"/>
          <ac:picMkLst>
            <pc:docMk/>
            <pc:sldMk cId="653076485" sldId="299"/>
            <ac:picMk id="8" creationId="{D0C7FA57-CC55-4967-B247-7B6F5402B79F}"/>
          </ac:picMkLst>
        </pc:picChg>
      </pc:sldChg>
      <pc:sldChg chg="modSp add del mod">
        <pc:chgData name="Sowers, Kerri L." userId="1cb301ef-3310-4414-99e8-f37ddf071a05" providerId="ADAL" clId="{28D7AB30-DF55-4EF8-8052-CCE891CF339E}" dt="2022-10-22T20:43:35.578" v="1736" actId="47"/>
        <pc:sldMkLst>
          <pc:docMk/>
          <pc:sldMk cId="4235920832" sldId="299"/>
        </pc:sldMkLst>
        <pc:spChg chg="mod">
          <ac:chgData name="Sowers, Kerri L." userId="1cb301ef-3310-4414-99e8-f37ddf071a05" providerId="ADAL" clId="{28D7AB30-DF55-4EF8-8052-CCE891CF339E}" dt="2022-10-22T20:42:57.325" v="1735" actId="27636"/>
          <ac:spMkLst>
            <pc:docMk/>
            <pc:sldMk cId="4235920832" sldId="299"/>
            <ac:spMk id="2" creationId="{F9763B19-966B-A94B-B562-1D5574D5634D}"/>
          </ac:spMkLst>
        </pc:spChg>
      </pc:sldChg>
      <pc:sldChg chg="modSp add mod ord modTransition modNotesTx">
        <pc:chgData name="Sowers, Kerri L." userId="1cb301ef-3310-4414-99e8-f37ddf071a05" providerId="ADAL" clId="{28D7AB30-DF55-4EF8-8052-CCE891CF339E}" dt="2022-10-23T00:09:24.500" v="3439"/>
        <pc:sldMkLst>
          <pc:docMk/>
          <pc:sldMk cId="3824125737" sldId="300"/>
        </pc:sldMkLst>
        <pc:spChg chg="mod">
          <ac:chgData name="Sowers, Kerri L." userId="1cb301ef-3310-4414-99e8-f37ddf071a05" providerId="ADAL" clId="{28D7AB30-DF55-4EF8-8052-CCE891CF339E}" dt="2022-10-22T21:08:34.780" v="3218" actId="27636"/>
          <ac:spMkLst>
            <pc:docMk/>
            <pc:sldMk cId="3824125737" sldId="300"/>
            <ac:spMk id="2" creationId="{F9763B19-966B-A94B-B562-1D5574D5634D}"/>
          </ac:spMkLst>
        </pc:spChg>
        <pc:spChg chg="mod">
          <ac:chgData name="Sowers, Kerri L." userId="1cb301ef-3310-4414-99e8-f37ddf071a05" providerId="ADAL" clId="{28D7AB30-DF55-4EF8-8052-CCE891CF339E}" dt="2022-10-22T23:54:24.284" v="3308" actId="14100"/>
          <ac:spMkLst>
            <pc:docMk/>
            <pc:sldMk cId="3824125737" sldId="300"/>
            <ac:spMk id="3" creationId="{9A4E5F17-706D-4391-8A57-BB852713A4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7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https://intraweb.stockton.edu/faculty/facreview/guide_to_faculty_under_review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documents/facultyduedates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tockton.edu/academic-affairs/agreements/personnel-actions-calendar.html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sftunion.org/wp-content/uploads/Online-Courses-MOA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1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44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17"/>
            <a:ext cx="5737412" cy="9512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Helvetica" pitchFamily="2" charset="0"/>
              </a:rPr>
              <a:t>Artifacts &amp; Evidence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60" y="1290918"/>
            <a:ext cx="4983012" cy="481130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Syllabi</a:t>
            </a:r>
            <a:r>
              <a:rPr lang="en-US" sz="3600" dirty="0"/>
              <a:t> for Fall courses</a:t>
            </a:r>
          </a:p>
          <a:p>
            <a:r>
              <a:rPr lang="en-US" sz="3600" b="1" dirty="0"/>
              <a:t>IDEA</a:t>
            </a:r>
            <a:r>
              <a:rPr lang="en-US" sz="3600" dirty="0"/>
              <a:t> (or small class instruments) for Fall courses</a:t>
            </a:r>
          </a:p>
          <a:p>
            <a:r>
              <a:rPr lang="en-US" sz="3600" b="1" dirty="0"/>
              <a:t>Optional:</a:t>
            </a:r>
            <a:r>
              <a:rPr lang="en-US" sz="3600" dirty="0"/>
              <a:t> Peer observation(s) </a:t>
            </a:r>
          </a:p>
          <a:p>
            <a:r>
              <a:rPr lang="en-US" sz="3600" b="1" dirty="0"/>
              <a:t>Optional: </a:t>
            </a:r>
            <a:r>
              <a:rPr lang="en-US" sz="3600" dirty="0"/>
              <a:t>other evidence completed during Fall semester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89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10435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047713" cy="5021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pPr marL="0" indent="0">
              <a:buNone/>
            </a:pPr>
            <a:r>
              <a:rPr lang="en-US" sz="3200" b="1" dirty="0"/>
              <a:t>(Referencing the standards and providing evidence become more important after the year one file)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5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83"/>
            <a:ext cx="12192000" cy="8100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4962145" cy="4318786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  <a:p>
            <a:r>
              <a:rPr lang="en-US" dirty="0"/>
              <a:t>Login to Go Portal, click on Faculty tab…on the left navigation panel look for: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41B4F-DD39-C528-A257-FC0CD46EB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672" y="4284744"/>
            <a:ext cx="3778444" cy="126371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46A94B5C-1C63-D229-A70C-8CB6C3E7709D}"/>
              </a:ext>
            </a:extLst>
          </p:cNvPr>
          <p:cNvSpPr/>
          <p:nvPr/>
        </p:nvSpPr>
        <p:spPr>
          <a:xfrm>
            <a:off x="3877056" y="5171906"/>
            <a:ext cx="1042416" cy="30883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07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Feedback years - years 1 and 3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The PRC will review your file, meet with you to discuss your file and progress, and document the feedback in a letter that will be uploaded to your file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years - years 2 and 4; Tenure decision – year 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You have 3 days (rebuttal 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28883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06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7386276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Preparing for Year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1377379"/>
            <a:ext cx="11349318" cy="4395892"/>
          </a:xfrm>
        </p:spPr>
        <p:txBody>
          <a:bodyPr>
            <a:normAutofit/>
          </a:bodyPr>
          <a:lstStyle/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Required 2 per year (consider online/hybrid courses)</a:t>
            </a:r>
          </a:p>
          <a:p>
            <a:r>
              <a:rPr lang="en-US" sz="3600" b="1" dirty="0"/>
              <a:t>Faculty Plan (Draft)</a:t>
            </a:r>
          </a:p>
          <a:p>
            <a:pPr lvl="1"/>
            <a:r>
              <a:rPr lang="en-US" sz="3200" dirty="0"/>
              <a:t>Address Standards</a:t>
            </a:r>
          </a:p>
          <a:p>
            <a:pPr lvl="1"/>
            <a:r>
              <a:rPr lang="en-US" sz="3200" dirty="0"/>
              <a:t>Specific but Flexible</a:t>
            </a:r>
          </a:p>
          <a:p>
            <a:pPr lvl="1"/>
            <a:r>
              <a:rPr lang="en-US" sz="3200" dirty="0"/>
              <a:t>Not a Contract</a:t>
            </a:r>
            <a:endParaRPr lang="en-US" sz="3200" b="1" dirty="0"/>
          </a:p>
          <a:p>
            <a:r>
              <a:rPr lang="en-US" sz="3600" b="1" dirty="0"/>
              <a:t>Second Year File</a:t>
            </a:r>
          </a:p>
          <a:p>
            <a:pPr lvl="1"/>
            <a:r>
              <a:rPr lang="en-US" sz="3200" dirty="0"/>
              <a:t>More depth and evidence – decision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7906" y="6177870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1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Faculty Plan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63" y="1819835"/>
            <a:ext cx="11652949" cy="4025153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Prior to the second Precepting Date of the second semester (year 1)</a:t>
            </a:r>
          </a:p>
          <a:p>
            <a:pPr lvl="1"/>
            <a:r>
              <a:rPr lang="en-US" sz="2800" dirty="0"/>
              <a:t>T</a:t>
            </a:r>
            <a:r>
              <a:rPr lang="en-US" sz="2800" dirty="0">
                <a:effectLst/>
              </a:rPr>
              <a:t>he chair of the PRC shall convene a meeting with the faculty member, PRC and the Dean to discuss draft Plans</a:t>
            </a:r>
          </a:p>
          <a:p>
            <a:r>
              <a:rPr lang="en-US" sz="3200" dirty="0"/>
              <a:t>Prior to the first Precepting Day of the fall semester (year 2)</a:t>
            </a:r>
          </a:p>
          <a:p>
            <a:pPr lvl="1"/>
            <a:r>
              <a:rPr lang="en-US" sz="2800" dirty="0"/>
              <a:t>Draft Plans should be reviewed and approved/disapproved by the PRC (see page 28/29 of the Faculty Evaluation MOA)</a:t>
            </a:r>
            <a:endParaRPr lang="en-US" sz="2800" dirty="0">
              <a:effectLst/>
            </a:endParaRPr>
          </a:p>
          <a:p>
            <a:r>
              <a:rPr lang="en-US" sz="3200" dirty="0">
                <a:effectLst/>
              </a:rPr>
              <a:t>There may be revisions to a plan with approval from the PRC</a:t>
            </a:r>
            <a:endParaRPr lang="en-US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53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0C7FA57-CC55-4967-B247-7B6F5402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1478"/>
          <a:stretch/>
        </p:blipFill>
        <p:spPr>
          <a:xfrm>
            <a:off x="2755557" y="62886"/>
            <a:ext cx="8129475" cy="613264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A4C5E-516D-1B05-C993-A128AF718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76630" cy="628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4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1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Developing your faculty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65027"/>
            <a:ext cx="5760721" cy="453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Online Course MOA</a:t>
            </a:r>
            <a:endParaRPr lang="en-US" dirty="0"/>
          </a:p>
          <a:p>
            <a:r>
              <a:rPr lang="en-US" dirty="0">
                <a:hlinkClick r:id="rId10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1"/>
              </a:rPr>
              <a:t>Summary Due Dates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File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612" y="1262104"/>
            <a:ext cx="6137705" cy="354297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Procedure required by MOA</a:t>
            </a:r>
          </a:p>
          <a:p>
            <a:r>
              <a:rPr lang="en-US" dirty="0"/>
              <a:t>Self-reflect on performance</a:t>
            </a:r>
          </a:p>
          <a:p>
            <a:r>
              <a:rPr lang="en-US" dirty="0"/>
              <a:t>Receive feedback from PRC and Dean</a:t>
            </a:r>
          </a:p>
          <a:p>
            <a:r>
              <a:rPr lang="en-US" dirty="0"/>
              <a:t>Develop evidence and narrative for future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48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047" y="1434352"/>
            <a:ext cx="6464518" cy="470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</a:rPr>
              <a:t>YR 1 file is due by 5pm </a:t>
            </a:r>
            <a:r>
              <a:rPr lang="en-US" sz="3200" b="1">
                <a:solidFill>
                  <a:schemeClr val="accent2"/>
                </a:solidFill>
              </a:rPr>
              <a:t>on February 4</a:t>
            </a:r>
            <a:r>
              <a:rPr lang="en-US" sz="3200" b="1" baseline="30000">
                <a:solidFill>
                  <a:schemeClr val="accent2"/>
                </a:solidFill>
              </a:rPr>
              <a:t>th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en-US" sz="3200" b="1" baseline="30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dirty="0"/>
              <a:t>Review MOAs, Policy, &amp; Standards</a:t>
            </a:r>
          </a:p>
          <a:p>
            <a:r>
              <a:rPr lang="en-US" dirty="0"/>
              <a:t>Talk with your mentor &amp; colleagues for samples &amp; advice</a:t>
            </a:r>
          </a:p>
          <a:p>
            <a:r>
              <a:rPr lang="en-US" dirty="0"/>
              <a:t>Consider your audience (PRC, Dean)</a:t>
            </a:r>
          </a:p>
          <a:p>
            <a:r>
              <a:rPr lang="en-US" dirty="0"/>
              <a:t>Gather artifacts/evidence of excellence</a:t>
            </a:r>
          </a:p>
          <a:p>
            <a:r>
              <a:rPr lang="en-US" dirty="0"/>
              <a:t>Engage in thoughtful self-reflection</a:t>
            </a:r>
          </a:p>
          <a:p>
            <a:r>
              <a:rPr lang="en-US" dirty="0"/>
              <a:t>Utilize FAWN sessions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0185"/>
            <a:ext cx="8806543" cy="951296"/>
          </a:xfrm>
          <a:solidFill>
            <a:srgbClr val="162544">
              <a:alpha val="28000"/>
            </a:srgb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First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0950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801906"/>
            <a:ext cx="7758312" cy="43327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/>
              <a:t>Background Materials</a:t>
            </a:r>
          </a:p>
          <a:p>
            <a:pPr lvl="1"/>
            <a:r>
              <a:rPr lang="en-US" sz="3600" i="1" dirty="0"/>
              <a:t>File cover page (School uploads)</a:t>
            </a:r>
          </a:p>
          <a:p>
            <a:pPr lvl="1"/>
            <a:r>
              <a:rPr lang="en-US" sz="3600" i="1" dirty="0"/>
              <a:t>Position description/responsibilities (School uploads)</a:t>
            </a:r>
          </a:p>
          <a:p>
            <a:pPr lvl="1"/>
            <a:r>
              <a:rPr lang="en-US" sz="3600" dirty="0"/>
              <a:t>Current Curriculum Vitae (CV)</a:t>
            </a:r>
          </a:p>
          <a:p>
            <a:r>
              <a:rPr lang="en-US" sz="4000" dirty="0"/>
              <a:t>Reflection/Narrative</a:t>
            </a:r>
          </a:p>
          <a:p>
            <a:r>
              <a:rPr lang="en-US" sz="4000" dirty="0"/>
              <a:t>Artifacts &amp; </a:t>
            </a:r>
            <a:r>
              <a:rPr lang="en-US" sz="4000" dirty="0" err="1"/>
              <a:t>Evidence</a:t>
            </a:r>
            <a:r>
              <a:rPr lang="en-US" sz="3600" i="1" dirty="0" err="1">
                <a:solidFill>
                  <a:schemeClr val="bg1"/>
                </a:solidFill>
              </a:rPr>
              <a:t>l</a:t>
            </a:r>
            <a:r>
              <a:rPr lang="en-US" sz="2800" b="1" i="1" dirty="0">
                <a:solidFill>
                  <a:schemeClr val="bg1"/>
                </a:solidFill>
              </a:rPr>
              <a:t>)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40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0185"/>
            <a:ext cx="8806543" cy="951296"/>
          </a:xfrm>
          <a:solidFill>
            <a:srgbClr val="162544">
              <a:alpha val="28000"/>
            </a:srgb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First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6D070F-5485-1B18-9B80-65D9DCA5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388" y="5146470"/>
            <a:ext cx="5051612" cy="56916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Faculty Evaluation MOA, page 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98B80-D06E-BCCA-4CEB-EB202430B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11530"/>
            <a:ext cx="12192000" cy="3434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0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Current CV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7" y="1068033"/>
            <a:ext cx="5011270" cy="50341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Formatted for Stockton’s file review process</a:t>
            </a:r>
          </a:p>
          <a:p>
            <a:r>
              <a:rPr lang="en-US" sz="3200" b="1" dirty="0"/>
              <a:t>Teaching </a:t>
            </a:r>
            <a:r>
              <a:rPr lang="en-US" sz="3200" dirty="0"/>
              <a:t>section</a:t>
            </a:r>
          </a:p>
          <a:p>
            <a:r>
              <a:rPr lang="en-US" sz="3200" b="1" dirty="0"/>
              <a:t>Scholarship </a:t>
            </a:r>
            <a:r>
              <a:rPr lang="en-US" sz="3200" dirty="0"/>
              <a:t>section</a:t>
            </a:r>
            <a:endParaRPr lang="en-US" sz="2800" dirty="0"/>
          </a:p>
          <a:p>
            <a:pPr lvl="1"/>
            <a:r>
              <a:rPr lang="en-US" sz="2800" dirty="0"/>
              <a:t>Presentations</a:t>
            </a:r>
          </a:p>
          <a:p>
            <a:pPr lvl="1"/>
            <a:r>
              <a:rPr lang="en-US" sz="2800" dirty="0"/>
              <a:t>Conferences</a:t>
            </a:r>
          </a:p>
          <a:p>
            <a:pPr lvl="1"/>
            <a:r>
              <a:rPr lang="en-US" sz="2800" dirty="0"/>
              <a:t>Scholarly &amp; Creative Works</a:t>
            </a:r>
            <a:endParaRPr lang="en-US" sz="3200" dirty="0"/>
          </a:p>
          <a:p>
            <a:r>
              <a:rPr lang="en-US" sz="3200" b="1" dirty="0"/>
              <a:t>Service </a:t>
            </a:r>
            <a:r>
              <a:rPr lang="en-US" sz="3200" dirty="0"/>
              <a:t>section</a:t>
            </a:r>
            <a:endParaRPr lang="en-US" sz="3200" b="1" dirty="0"/>
          </a:p>
          <a:p>
            <a:pPr lvl="1"/>
            <a:r>
              <a:rPr lang="en-US" sz="2800" dirty="0"/>
              <a:t>Program</a:t>
            </a:r>
          </a:p>
          <a:p>
            <a:pPr lvl="1"/>
            <a:r>
              <a:rPr lang="en-US" sz="2800" dirty="0"/>
              <a:t>School</a:t>
            </a:r>
          </a:p>
          <a:p>
            <a:pPr lvl="1"/>
            <a:r>
              <a:rPr lang="en-US" sz="2800" dirty="0"/>
              <a:t>University </a:t>
            </a:r>
          </a:p>
          <a:p>
            <a:pPr lvl="1"/>
            <a:r>
              <a:rPr lang="en-US" sz="2800" dirty="0"/>
              <a:t>Professional/External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14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Reflection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149703"/>
            <a:ext cx="4947153" cy="4952517"/>
          </a:xfrm>
        </p:spPr>
        <p:txBody>
          <a:bodyPr>
            <a:normAutofit/>
          </a:bodyPr>
          <a:lstStyle/>
          <a:p>
            <a:r>
              <a:rPr lang="en-US" sz="3600" dirty="0"/>
              <a:t>A “short (one-page) reflection” about your first semester</a:t>
            </a:r>
          </a:p>
          <a:p>
            <a:r>
              <a:rPr lang="en-US" sz="3600" dirty="0"/>
              <a:t>Narrative will primarily reflect on teaching</a:t>
            </a:r>
          </a:p>
          <a:p>
            <a:r>
              <a:rPr lang="en-US" sz="3600" dirty="0"/>
              <a:t>Should include general plans for scholarship and service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932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A1C3C4-4BB3-4560-A216-A66892E85D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0C0BF4-98B2-400D-ADCD-EC93400F0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B9EB3C-2194-44CF-9CB7-937A362BB10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689</Words>
  <Application>Microsoft Office PowerPoint</Application>
  <PresentationFormat>Widescreen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Office Theme</vt:lpstr>
      <vt:lpstr>File Construction Workshop Year 1  Original content: CTLD 2020 Updates: Kerri Sowers Fall 2024</vt:lpstr>
      <vt:lpstr>Today’s Session</vt:lpstr>
      <vt:lpstr>Important Resources</vt:lpstr>
      <vt:lpstr>Purpose of File Review</vt:lpstr>
      <vt:lpstr>File Construction Approach</vt:lpstr>
      <vt:lpstr>Required First Year File Content</vt:lpstr>
      <vt:lpstr>Required First Year File Content</vt:lpstr>
      <vt:lpstr>Current CV</vt:lpstr>
      <vt:lpstr>Reflection</vt:lpstr>
      <vt:lpstr>Artifacts &amp; Evidence</vt:lpstr>
      <vt:lpstr>Mistakes to Avoid</vt:lpstr>
      <vt:lpstr>Uploading File Content</vt:lpstr>
      <vt:lpstr>PowerPoint Presentation</vt:lpstr>
      <vt:lpstr>Next Step: Program Review Committee (PRC)</vt:lpstr>
      <vt:lpstr>Next Step: Dean Review</vt:lpstr>
      <vt:lpstr>Preparing for Year 2</vt:lpstr>
      <vt:lpstr>Faculty Plan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68</cp:revision>
  <dcterms:created xsi:type="dcterms:W3CDTF">2019-01-23T14:55:11Z</dcterms:created>
  <dcterms:modified xsi:type="dcterms:W3CDTF">2024-09-19T18:23:43Z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