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59" r:id="rId4"/>
    <p:sldId id="265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1pPr>
    <a:lvl2pPr marL="373075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746150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3pPr>
    <a:lvl4pPr marL="1119226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4pPr>
    <a:lvl5pPr marL="1492301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5pPr>
    <a:lvl6pPr marL="1865376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6pPr>
    <a:lvl7pPr marL="2238451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7pPr>
    <a:lvl8pPr marL="2611526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8pPr>
    <a:lvl9pPr marL="2984602" algn="l" defTabSz="746150" rtl="0" eaLnBrk="1" latinLnBrk="0" hangingPunct="1">
      <a:defRPr sz="14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6" autoAdjust="0"/>
    <p:restoredTop sz="96242" autoAdjust="0"/>
  </p:normalViewPr>
  <p:slideViewPr>
    <p:cSldViewPr snapToGrid="0" snapToObjects="1" showGuides="1">
      <p:cViewPr varScale="1">
        <p:scale>
          <a:sx n="132" d="100"/>
          <a:sy n="132" d="100"/>
        </p:scale>
        <p:origin x="126" y="258"/>
      </p:cViewPr>
      <p:guideLst>
        <p:guide orient="horz" pos="1620"/>
        <p:guide pos="2880"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05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FDD068-85F0-407C-8BAD-28A1DE5762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156C1-CE8D-432F-84F3-D25374B719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7D949-3110-44FE-941A-0B23F03D912C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7D94E-E1A7-4218-852D-94B80323FD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53D9F-F2D4-4ED2-B16D-849B1401D6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6540D-2C13-4B73-A871-D2F5A2A63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7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63916-93A5-A94C-B7D1-0C88F780996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B3C34-680F-D64C-9ED6-212F9C93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96DACB6-48C9-447D-BD79-E4BDA19C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FADA5-4F31-4386-9B50-9C49FFEE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23872-726E-4C9A-9186-95F278458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7733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E95238-A98A-4F37-8F70-FBB8623A619B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Chrome River: </a:t>
            </a:r>
            <a:b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Pre-Approval Reports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96B501-761E-4618-B333-08A78A185DA7}"/>
              </a:ext>
            </a:extLst>
          </p:cNvPr>
          <p:cNvCxnSpPr/>
          <p:nvPr/>
        </p:nvCxnSpPr>
        <p:spPr>
          <a:xfrm>
            <a:off x="781050" y="2571750"/>
            <a:ext cx="77343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0A3D5CA-52F2-43D5-926F-D7B4089687EF}"/>
              </a:ext>
            </a:extLst>
          </p:cNvPr>
          <p:cNvSpPr txBox="1"/>
          <p:nvPr/>
        </p:nvSpPr>
        <p:spPr>
          <a:xfrm>
            <a:off x="733425" y="2728325"/>
            <a:ext cx="3838575" cy="3184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DISBURSEMENT SERVICES</a:t>
            </a:r>
          </a:p>
        </p:txBody>
      </p:sp>
    </p:spTree>
    <p:extLst>
      <p:ext uri="{BB962C8B-B14F-4D97-AF65-F5344CB8AC3E}">
        <p14:creationId xmlns:p14="http://schemas.microsoft.com/office/powerpoint/2010/main" val="147303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9172-4B92-4C3D-9559-C0F72A25D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8725"/>
            <a:ext cx="7886700" cy="12001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Creating &amp; Tracking</a:t>
            </a:r>
            <a:br>
              <a:rPr lang="en-US" dirty="0"/>
            </a:br>
            <a:r>
              <a:rPr lang="en-US" dirty="0"/>
              <a:t>Pre-Approval Reports</a:t>
            </a:r>
            <a:br>
              <a:rPr lang="en-US" dirty="0"/>
            </a:br>
            <a:r>
              <a:rPr lang="en-US" b="1" dirty="0"/>
              <a:t>Demonstration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DE406E-2C13-4258-BEBA-89E2D6589FB8}"/>
              </a:ext>
            </a:extLst>
          </p:cNvPr>
          <p:cNvCxnSpPr/>
          <p:nvPr/>
        </p:nvCxnSpPr>
        <p:spPr>
          <a:xfrm>
            <a:off x="732971" y="2960914"/>
            <a:ext cx="7641772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07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E95238-A98A-4F37-8F70-FBB8623A6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554037"/>
          </a:xfrm>
        </p:spPr>
        <p:txBody>
          <a:bodyPr>
            <a:normAutofit fontScale="90000"/>
          </a:bodyPr>
          <a:lstStyle/>
          <a:p>
            <a:r>
              <a:rPr lang="en-US" dirty="0"/>
              <a:t>Pre-Approval Reports – Tips &amp; Reminders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992E4E-41F6-4078-936C-BA8318FF4C92}"/>
              </a:ext>
            </a:extLst>
          </p:cNvPr>
          <p:cNvSpPr txBox="1"/>
          <p:nvPr/>
        </p:nvSpPr>
        <p:spPr>
          <a:xfrm>
            <a:off x="628650" y="828675"/>
            <a:ext cx="8201025" cy="144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Temporary org – 000000 can be used if end user is unsure of </a:t>
            </a:r>
            <a:r>
              <a:rPr lang="en-US" dirty="0" err="1"/>
              <a:t>foapal</a:t>
            </a:r>
            <a:r>
              <a:rPr lang="en-US" dirty="0"/>
              <a:t>. </a:t>
            </a:r>
            <a:r>
              <a:rPr lang="en-US" b="1" dirty="0"/>
              <a:t>Best Practice</a:t>
            </a:r>
            <a:r>
              <a:rPr lang="en-US" dirty="0"/>
              <a:t>-start typing the name of your org, use 110005 as fund, and pick appropriate program. This can always be changed if not correct.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the destination in the business purpose.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Conference website should always be included for conferences. This field is located under Registration Fee.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82E6E-6C91-463D-A6B3-90827047E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274" y="2108403"/>
            <a:ext cx="3097451" cy="173474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72DB7-1964-4269-9AA0-AB05EC8E7223}"/>
              </a:ext>
            </a:extLst>
          </p:cNvPr>
          <p:cNvCxnSpPr>
            <a:cxnSpLocks/>
          </p:cNvCxnSpPr>
          <p:nvPr/>
        </p:nvCxnSpPr>
        <p:spPr>
          <a:xfrm>
            <a:off x="628650" y="581025"/>
            <a:ext cx="768667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5AC7F29-3E19-42E7-9420-DF5F58075C20}"/>
              </a:ext>
            </a:extLst>
          </p:cNvPr>
          <p:cNvSpPr txBox="1"/>
          <p:nvPr/>
        </p:nvSpPr>
        <p:spPr>
          <a:xfrm>
            <a:off x="828675" y="3819525"/>
            <a:ext cx="8001000" cy="122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can also be added under comments if there is no Registration Fee.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 Diem Wizard widget should be used so the system will give you the rate based on location.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“Other” Tiles if you don’t see a specific expense type listed.                                 </a:t>
            </a:r>
          </a:p>
          <a:p>
            <a:r>
              <a:rPr lang="en-US" dirty="0"/>
              <a:t>                                                   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F939E6-8FAB-4C27-A05F-6D467C17E7D0}"/>
              </a:ext>
            </a:extLst>
          </p:cNvPr>
          <p:cNvCxnSpPr/>
          <p:nvPr/>
        </p:nvCxnSpPr>
        <p:spPr>
          <a:xfrm>
            <a:off x="2668802" y="3719981"/>
            <a:ext cx="40957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89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D826-E7BD-40E0-8D5A-99EEB6F99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833193"/>
          </a:xfrm>
        </p:spPr>
        <p:txBody>
          <a:bodyPr/>
          <a:lstStyle/>
          <a:p>
            <a:r>
              <a:rPr lang="en-US" dirty="0"/>
              <a:t>Tips &amp; Reminders…continued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12B89B-9014-4114-B5AB-EF22BDCEB40A}"/>
              </a:ext>
            </a:extLst>
          </p:cNvPr>
          <p:cNvCxnSpPr>
            <a:cxnSpLocks/>
          </p:cNvCxnSpPr>
          <p:nvPr/>
        </p:nvCxnSpPr>
        <p:spPr>
          <a:xfrm>
            <a:off x="628650" y="921936"/>
            <a:ext cx="7811407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BE0422-1CC6-4811-9715-3232B782513C}"/>
              </a:ext>
            </a:extLst>
          </p:cNvPr>
          <p:cNvSpPr txBox="1"/>
          <p:nvPr/>
        </p:nvSpPr>
        <p:spPr>
          <a:xfrm>
            <a:off x="628650" y="1107831"/>
            <a:ext cx="7811407" cy="257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 the total approved amount on your Pre-Approval by using the </a:t>
            </a:r>
            <a:r>
              <a:rPr lang="en-US" i="1" dirty="0"/>
              <a:t>Travel Expenses </a:t>
            </a:r>
            <a:r>
              <a:rPr lang="en-US" dirty="0"/>
              <a:t>&gt; </a:t>
            </a:r>
            <a:r>
              <a:rPr lang="en-US" i="1" dirty="0"/>
              <a:t>Other Travel Expenses</a:t>
            </a:r>
            <a:r>
              <a:rPr lang="en-US" dirty="0"/>
              <a:t> tile. Input a (-) and the dollar amount you would like deducted from your total with a description.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submitting a report with no anticipated expenses, use the </a:t>
            </a:r>
            <a:r>
              <a:rPr lang="en-US" i="1" dirty="0"/>
              <a:t>Travel Expenses </a:t>
            </a:r>
            <a:r>
              <a:rPr lang="en-US" dirty="0"/>
              <a:t>&gt; </a:t>
            </a:r>
            <a:r>
              <a:rPr lang="en-US" i="1" dirty="0"/>
              <a:t>Other Travel Expenses</a:t>
            </a:r>
            <a:r>
              <a:rPr lang="en-US" dirty="0"/>
              <a:t> tile, input $1.00 and note in the description box that there are no expenses for this report.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Approval for Attendance Forms will still need to be completed and submitted to the Office of Institutional Diversity &amp; Equity. It is suggested that you put your Pre-Approval ID # (last 6 digits) on the top of the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“CR” and the last 6 digits should be placed in the reference field when reconciling WORKS transactions related to travel.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2CFE3D-A6D2-4ACA-A93C-D1E57284C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145" y="3707789"/>
            <a:ext cx="1295400" cy="7524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5EF6FE-367F-4D44-8D8C-B41E0B1162A8}"/>
              </a:ext>
            </a:extLst>
          </p:cNvPr>
          <p:cNvSpPr/>
          <p:nvPr/>
        </p:nvSpPr>
        <p:spPr>
          <a:xfrm>
            <a:off x="2347546" y="4185138"/>
            <a:ext cx="448408" cy="17584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0E0AB5-A5FF-4D23-806F-CA5832D0A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544" y="3687127"/>
            <a:ext cx="19526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5084-E458-4008-9478-0356E54A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8514"/>
            <a:ext cx="7886700" cy="515257"/>
          </a:xfrm>
        </p:spPr>
        <p:txBody>
          <a:bodyPr>
            <a:normAutofit fontScale="90000"/>
          </a:bodyPr>
          <a:lstStyle/>
          <a:p>
            <a:r>
              <a:rPr lang="en-US" dirty="0"/>
              <a:t>Pre-Approval Routing</a:t>
            </a:r>
            <a:br>
              <a:rPr lang="en-US" dirty="0"/>
            </a:b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5C06C1-86FB-4A3A-9DDF-E0DCAB59579B}"/>
              </a:ext>
            </a:extLst>
          </p:cNvPr>
          <p:cNvCxnSpPr>
            <a:cxnSpLocks/>
            <a:stCxn id="2" idx="1"/>
            <a:endCxn id="2" idx="3"/>
          </p:cNvCxnSpPr>
          <p:nvPr/>
        </p:nvCxnSpPr>
        <p:spPr>
          <a:xfrm>
            <a:off x="628650" y="526143"/>
            <a:ext cx="7886700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1EF9D-0079-43AD-96A3-8B734EE1AF1E}"/>
              </a:ext>
            </a:extLst>
          </p:cNvPr>
          <p:cNvSpPr txBox="1"/>
          <p:nvPr/>
        </p:nvSpPr>
        <p:spPr>
          <a:xfrm>
            <a:off x="628650" y="638629"/>
            <a:ext cx="7992836" cy="72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Routing is based on Org</a:t>
            </a:r>
          </a:p>
          <a:p>
            <a:endParaRPr lang="en-US" dirty="0"/>
          </a:p>
          <a:p>
            <a:pPr algn="ctr"/>
            <a:r>
              <a:rPr lang="en-US" sz="1200" b="1" dirty="0"/>
              <a:t>Proxy submits on behalf of the traveler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C9DC94-852A-49A7-BF35-58ADBBEF2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118" y="1320464"/>
            <a:ext cx="6436178" cy="8523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570096-79F2-4D35-863E-77D42A0FC021}"/>
              </a:ext>
            </a:extLst>
          </p:cNvPr>
          <p:cNvSpPr txBox="1"/>
          <p:nvPr/>
        </p:nvSpPr>
        <p:spPr>
          <a:xfrm>
            <a:off x="701221" y="2445657"/>
            <a:ext cx="7361465" cy="205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B1A0BC-AE9F-470F-94D9-EDF838128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185" y="3623266"/>
            <a:ext cx="6459764" cy="8757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7B4655-A8CD-49A8-AE5E-7A4B19A73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942" y="2507366"/>
            <a:ext cx="5422899" cy="7749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EDD24B-5022-4E3B-827E-21ECD945CC4B}"/>
              </a:ext>
            </a:extLst>
          </p:cNvPr>
          <p:cNvSpPr txBox="1"/>
          <p:nvPr/>
        </p:nvSpPr>
        <p:spPr>
          <a:xfrm>
            <a:off x="2950028" y="2265713"/>
            <a:ext cx="3243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Traveler submits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5D7A35-28FD-4545-9649-8551BE2A8E1C}"/>
              </a:ext>
            </a:extLst>
          </p:cNvPr>
          <p:cNvSpPr txBox="1"/>
          <p:nvPr/>
        </p:nvSpPr>
        <p:spPr>
          <a:xfrm>
            <a:off x="3638096" y="3369563"/>
            <a:ext cx="267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Student Travel – SU Student</a:t>
            </a:r>
          </a:p>
        </p:txBody>
      </p:sp>
    </p:spTree>
    <p:extLst>
      <p:ext uri="{BB962C8B-B14F-4D97-AF65-F5344CB8AC3E}">
        <p14:creationId xmlns:p14="http://schemas.microsoft.com/office/powerpoint/2010/main" val="87723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42F7-B162-42CF-B921-A513C1D6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Emails from Chrome River</a:t>
            </a:r>
            <a:br>
              <a:rPr lang="en-US" dirty="0"/>
            </a:b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686A3A-4DB7-46C4-A3FD-931D46327988}"/>
              </a:ext>
            </a:extLst>
          </p:cNvPr>
          <p:cNvCxnSpPr>
            <a:stCxn id="2" idx="1"/>
            <a:endCxn id="2" idx="3"/>
          </p:cNvCxnSpPr>
          <p:nvPr/>
        </p:nvCxnSpPr>
        <p:spPr>
          <a:xfrm>
            <a:off x="628650" y="771526"/>
            <a:ext cx="7886700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CB32B6F-EB2E-44C6-BD96-4E9B13AFA314}"/>
              </a:ext>
            </a:extLst>
          </p:cNvPr>
          <p:cNvSpPr txBox="1"/>
          <p:nvPr/>
        </p:nvSpPr>
        <p:spPr>
          <a:xfrm>
            <a:off x="1690915" y="979714"/>
            <a:ext cx="7743371" cy="212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Email to Approve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u="sng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EF76A46-498A-4CED-8730-F906F67B0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268413"/>
            <a:ext cx="4022270" cy="33001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88CF15-6B9D-4D6D-B42B-F4E67C8F9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743" y="2065495"/>
            <a:ext cx="3679372" cy="16038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FE0AD48-815E-4DD2-B5E4-F99DF3D86B22}"/>
              </a:ext>
            </a:extLst>
          </p:cNvPr>
          <p:cNvSpPr txBox="1"/>
          <p:nvPr/>
        </p:nvSpPr>
        <p:spPr>
          <a:xfrm>
            <a:off x="5969000" y="1765301"/>
            <a:ext cx="2728686" cy="31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Notification of Approval</a:t>
            </a:r>
          </a:p>
        </p:txBody>
      </p:sp>
    </p:spTree>
    <p:extLst>
      <p:ext uri="{BB962C8B-B14F-4D97-AF65-F5344CB8AC3E}">
        <p14:creationId xmlns:p14="http://schemas.microsoft.com/office/powerpoint/2010/main" val="296543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ckton Powerpoint Templates_Spring 18_Template C" id="{1BC46197-D13D-D34F-BBB6-598FB83999F5}" vid="{82669E5A-13A1-1F4F-8C06-67E6AB788D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Stockton Powerpoint Templates_Spring 18_Template B</Template>
  <TotalTime>1239</TotalTime>
  <Words>302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Chrome River:  Pre-Approval Reports</vt:lpstr>
      <vt:lpstr>  Creating &amp; Tracking Pre-Approval Reports Demonstration</vt:lpstr>
      <vt:lpstr>Pre-Approval Reports – Tips &amp; Reminders </vt:lpstr>
      <vt:lpstr>Tips &amp; Reminders…continued</vt:lpstr>
      <vt:lpstr>Pre-Approval Routing </vt:lpstr>
      <vt:lpstr>Emails from Chrome River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Harnett, Stacey</dc:creator>
  <cp:lastModifiedBy>Harnett, Stacey</cp:lastModifiedBy>
  <cp:revision>40</cp:revision>
  <cp:lastPrinted>2018-01-26T14:18:36Z</cp:lastPrinted>
  <dcterms:created xsi:type="dcterms:W3CDTF">2018-08-01T15:39:01Z</dcterms:created>
  <dcterms:modified xsi:type="dcterms:W3CDTF">2018-10-01T17:34:51Z</dcterms:modified>
</cp:coreProperties>
</file>